
<file path=[Content_Types].xml><?xml version="1.0" encoding="utf-8"?>
<Types xmlns="http://schemas.openxmlformats.org/package/2006/content-types"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94.xml" ContentType="application/vnd.openxmlformats-officedocument.presentationml.slide+xml"/>
  <Override PartName="/ppt/slides/slide142.xml" ContentType="application/vnd.openxmlformats-officedocument.presentationml.slide+xml"/>
  <Override PartName="/ppt/slides/slide229.xml" ContentType="application/vnd.openxmlformats-officedocument.presentationml.slide+xml"/>
  <Override PartName="/ppt/slides/slide276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6.xml" ContentType="application/vnd.openxmlformats-officedocument.presentationml.slide+xml"/>
  <Override PartName="/ppt/slides/slide83.xml" ContentType="application/vnd.openxmlformats-officedocument.presentationml.slide+xml"/>
  <Override PartName="/ppt/slides/slide120.xml" ContentType="application/vnd.openxmlformats-officedocument.presentationml.slide+xml"/>
  <Override PartName="/ppt/slides/slide131.xml" ContentType="application/vnd.openxmlformats-officedocument.presentationml.slide+xml"/>
  <Override PartName="/ppt/slides/slide218.xml" ContentType="application/vnd.openxmlformats-officedocument.presentationml.slide+xml"/>
  <Override PartName="/ppt/slides/slide265.xml" ContentType="application/vnd.openxmlformats-officedocument.presentationml.slide+xml"/>
  <Override PartName="/ppt/slides/slide25.xml" ContentType="application/vnd.openxmlformats-officedocument.presentationml.slide+xml"/>
  <Override PartName="/ppt/slides/slide72.xml" ContentType="application/vnd.openxmlformats-officedocument.presentationml.slide+xml"/>
  <Override PartName="/ppt/slides/slide207.xml" ContentType="application/vnd.openxmlformats-officedocument.presentationml.slide+xml"/>
  <Override PartName="/ppt/slides/slide254.xml" ContentType="application/vnd.openxmlformats-officedocument.presentationml.slid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232.xml" ContentType="application/vnd.openxmlformats-officedocument.presentationml.slide+xml"/>
  <Override PartName="/ppt/slides/slide24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slide169.xml" ContentType="application/vnd.openxmlformats-officedocument.presentationml.slide+xml"/>
  <Override PartName="/ppt/slides/slide221.xml" ContentType="application/vnd.openxmlformats-officedocument.presentationml.slide+xml"/>
  <Override PartName="/ppt/tableStyles.xml" ContentType="application/vnd.openxmlformats-officedocument.presentationml.tableStyles+xml"/>
  <Override PartName="/ppt/slides/slide147.xml" ContentType="application/vnd.openxmlformats-officedocument.presentationml.slide+xml"/>
  <Override PartName="/ppt/slides/slide158.xml" ContentType="application/vnd.openxmlformats-officedocument.presentationml.slide+xml"/>
  <Override PartName="/ppt/slides/slide194.xml" ContentType="application/vnd.openxmlformats-officedocument.presentationml.slide+xml"/>
  <Override PartName="/ppt/slides/slide210.xml" ContentType="application/vnd.openxmlformats-officedocument.presentationml.slide+xml"/>
  <Override PartName="/ppt/slides/slide99.xml" ContentType="application/vnd.openxmlformats-officedocument.presentationml.slide+xml"/>
  <Override PartName="/ppt/slides/slide136.xml" ContentType="application/vnd.openxmlformats-officedocument.presentationml.slide+xml"/>
  <Override PartName="/ppt/slides/slide183.xml" ContentType="application/vnd.openxmlformats-officedocument.presentationml.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slides/slide125.xml" ContentType="application/vnd.openxmlformats-officedocument.presentationml.slide+xml"/>
  <Override PartName="/ppt/slides/slide172.xml" ContentType="application/vnd.openxmlformats-officedocument.presentationml.slide+xml"/>
  <Override PartName="/ppt/slides/slide259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6.xml" ContentType="application/vnd.openxmlformats-officedocument.presentationml.slide+xml"/>
  <Override PartName="/ppt/slides/slide103.xml" ContentType="application/vnd.openxmlformats-officedocument.presentationml.slide+xml"/>
  <Override PartName="/ppt/slides/slide114.xml" ContentType="application/vnd.openxmlformats-officedocument.presentationml.slide+xml"/>
  <Override PartName="/ppt/slides/slide150.xml" ContentType="application/vnd.openxmlformats-officedocument.presentationml.slide+xml"/>
  <Override PartName="/ppt/slides/slide161.xml" ContentType="application/vnd.openxmlformats-officedocument.presentationml.slide+xml"/>
  <Override PartName="/ppt/slides/slide2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55.xml" ContentType="application/vnd.openxmlformats-officedocument.presentationml.slide+xml"/>
  <Override PartName="/ppt/slides/slide237.xml" ContentType="application/vnd.openxmlformats-officedocument.presentationml.slide+xml"/>
  <Override PartName="/ppt/slides/slide284.xml" ContentType="application/vnd.openxmlformats-officedocument.presentationml.slide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80.xml" ContentType="application/vnd.openxmlformats-officedocument.presentationml.slide+xml"/>
  <Override PartName="/ppt/slides/slide91.xml" ContentType="application/vnd.openxmlformats-officedocument.presentationml.slide+xml"/>
  <Override PartName="/ppt/slides/slide215.xml" ContentType="application/vnd.openxmlformats-officedocument.presentationml.slide+xml"/>
  <Override PartName="/ppt/slides/slide226.xml" ContentType="application/vnd.openxmlformats-officedocument.presentationml.slide+xml"/>
  <Override PartName="/ppt/slides/slide262.xml" ContentType="application/vnd.openxmlformats-officedocument.presentationml.slide+xml"/>
  <Override PartName="/ppt/slides/slide273.xml" ContentType="application/vnd.openxmlformats-officedocument.presentationml.slide+xml"/>
  <Default Extension="emf" ContentType="image/x-emf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199.xml" ContentType="application/vnd.openxmlformats-officedocument.presentationml.slide+xml"/>
  <Override PartName="/ppt/slides/slide204.xml" ContentType="application/vnd.openxmlformats-officedocument.presentationml.slide+xml"/>
  <Override PartName="/ppt/slides/slide251.xml" ContentType="application/vnd.openxmlformats-officedocument.presentationml.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188.xml" ContentType="application/vnd.openxmlformats-officedocument.presentationml.slide+xml"/>
  <Override PartName="/ppt/slides/slide240.xml" ContentType="application/vnd.openxmlformats-officedocument.presentationml.slide+xml"/>
  <Override PartName="/ppt/slideLayouts/slideLayout21.xml" ContentType="application/vnd.openxmlformats-officedocument.presentationml.slideLayout+xml"/>
  <Override PartName="/ppt/slides/slide119.xml" ContentType="application/vnd.openxmlformats-officedocument.presentationml.slide+xml"/>
  <Override PartName="/ppt/slides/slide166.xml" ContentType="application/vnd.openxmlformats-officedocument.presentationml.slide+xml"/>
  <Override PartName="/ppt/slides/slide177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08.xml" ContentType="application/vnd.openxmlformats-officedocument.presentationml.slide+xml"/>
  <Override PartName="/ppt/slides/slide155.xml" ContentType="application/vnd.openxmlformats-officedocument.presentationml.slide+xml"/>
  <Override PartName="/ppt/slides/slide49.xml" ContentType="application/vnd.openxmlformats-officedocument.presentationml.slide+xml"/>
  <Override PartName="/ppt/slides/slide96.xml" ContentType="application/vnd.openxmlformats-officedocument.presentationml.slide+xml"/>
  <Override PartName="/ppt/slides/slide144.xml" ContentType="application/vnd.openxmlformats-officedocument.presentationml.slide+xml"/>
  <Override PartName="/ppt/slides/slide191.xml" ContentType="application/vnd.openxmlformats-officedocument.presentationml.slide+xml"/>
  <Override PartName="/ppt/slides/slide278.xml" ContentType="application/vnd.openxmlformats-officedocument.presentationml.slide+xml"/>
  <Override PartName="/ppt/slides/slide38.xml" ContentType="application/vnd.openxmlformats-officedocument.presentationml.slide+xml"/>
  <Override PartName="/ppt/slides/slide85.xml" ContentType="application/vnd.openxmlformats-officedocument.presentationml.slide+xml"/>
  <Override PartName="/ppt/slides/slide122.xml" ContentType="application/vnd.openxmlformats-officedocument.presentationml.slide+xml"/>
  <Override PartName="/ppt/slides/slide133.xml" ContentType="application/vnd.openxmlformats-officedocument.presentationml.slide+xml"/>
  <Override PartName="/ppt/slides/slide180.xml" ContentType="application/vnd.openxmlformats-officedocument.presentationml.slide+xml"/>
  <Override PartName="/ppt/slides/slide267.xml" ContentType="application/vnd.openxmlformats-officedocument.presentationml.slide+xml"/>
  <Override PartName="/ppt/slides/slide27.xml" ContentType="application/vnd.openxmlformats-officedocument.presentationml.slide+xml"/>
  <Override PartName="/ppt/slides/slide74.xml" ContentType="application/vnd.openxmlformats-officedocument.presentationml.slide+xml"/>
  <Override PartName="/ppt/slides/slide111.xml" ContentType="application/vnd.openxmlformats-officedocument.presentationml.slide+xml"/>
  <Override PartName="/ppt/slides/slide209.xml" ContentType="application/vnd.openxmlformats-officedocument.presentationml.slide+xml"/>
  <Override PartName="/ppt/slides/slide256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100.xml" ContentType="application/vnd.openxmlformats-officedocument.presentationml.slide+xml"/>
  <Override PartName="/ppt/slides/slide234.xml" ContentType="application/vnd.openxmlformats-officedocument.presentationml.slide+xml"/>
  <Override PartName="/ppt/slides/slide245.xml" ContentType="application/vnd.openxmlformats-officedocument.presentationml.slide+xml"/>
  <Override PartName="/ppt/slides/slide281.xml" ContentType="application/vnd.openxmlformats-officedocument.presentationml.slide+xml"/>
  <Override PartName="/ppt/slideLayouts/slideLayout15.xml" ContentType="application/vnd.openxmlformats-officedocument.presentationml.slideLayout+xml"/>
  <Override PartName="/ppt/slides/slide41.xml" ContentType="application/vnd.openxmlformats-officedocument.presentationml.slide+xml"/>
  <Override PartName="/ppt/slides/slide223.xml" ContentType="application/vnd.openxmlformats-officedocument.presentationml.slide+xml"/>
  <Override PartName="/ppt/slides/slide270.xml" ContentType="application/vnd.openxmlformats-officedocument.presentationml.slide+xml"/>
  <Override PartName="/ppt/slides/slide30.xml" ContentType="application/vnd.openxmlformats-officedocument.presentationml.slide+xml"/>
  <Override PartName="/ppt/slides/slide149.xml" ContentType="application/vnd.openxmlformats-officedocument.presentationml.slide+xml"/>
  <Override PartName="/ppt/slides/slide196.xml" ContentType="application/vnd.openxmlformats-officedocument.presentationml.slide+xml"/>
  <Override PartName="/ppt/slides/slide212.xml" ContentType="application/vnd.openxmlformats-officedocument.presentationml.slide+xml"/>
  <Override PartName="/ppt/slides/slide138.xml" ContentType="application/vnd.openxmlformats-officedocument.presentationml.slide+xml"/>
  <Override PartName="/ppt/slides/slide185.xml" ContentType="application/vnd.openxmlformats-officedocument.presentationml.slide+xml"/>
  <Override PartName="/ppt/slides/slide201.xml" ContentType="application/vnd.openxmlformats-officedocument.presentationml.slide+xml"/>
  <Override PartName="/ppt/slides/slide79.xml" ContentType="application/vnd.openxmlformats-officedocument.presentationml.slide+xml"/>
  <Override PartName="/ppt/slides/slide127.xml" ContentType="application/vnd.openxmlformats-officedocument.presentationml.slide+xml"/>
  <Override PartName="/ppt/slides/slide174.xml" ContentType="application/vnd.openxmlformats-officedocument.presentationml.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s/slide116.xml" ContentType="application/vnd.openxmlformats-officedocument.presentationml.slide+xml"/>
  <Override PartName="/ppt/slides/slide163.xml" ContentType="application/vnd.openxmlformats-officedocument.presentationml.slide+xml"/>
  <Override PartName="/ppt/slideLayouts/slideLayout9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105.xml" ContentType="application/vnd.openxmlformats-officedocument.presentationml.slide+xml"/>
  <Override PartName="/ppt/slides/slide123.xml" ContentType="application/vnd.openxmlformats-officedocument.presentationml.slide+xml"/>
  <Override PartName="/ppt/slides/slide141.xml" ContentType="application/vnd.openxmlformats-officedocument.presentationml.slide+xml"/>
  <Override PartName="/ppt/slides/slide152.xml" ContentType="application/vnd.openxmlformats-officedocument.presentationml.slide+xml"/>
  <Override PartName="/ppt/slides/slide170.xml" ContentType="application/vnd.openxmlformats-officedocument.presentationml.slide+xml"/>
  <Override PartName="/ppt/slides/slide239.xml" ContentType="application/vnd.openxmlformats-officedocument.presentationml.slide+xml"/>
  <Override PartName="/ppt/slides/slide257.xml" ContentType="application/vnd.openxmlformats-officedocument.presentationml.slide+xml"/>
  <Override PartName="/ppt/slides/slide268.xml" ContentType="application/vnd.openxmlformats-officedocument.presentationml.slide+xml"/>
  <Override PartName="/ppt/slides/slide286.xml" ContentType="application/vnd.openxmlformats-officedocument.presentationml.slid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s/slide93.xml" ContentType="application/vnd.openxmlformats-officedocument.presentationml.slide+xml"/>
  <Override PartName="/ppt/slides/slide101.xml" ContentType="application/vnd.openxmlformats-officedocument.presentationml.slide+xml"/>
  <Override PartName="/ppt/slides/slide112.xml" ContentType="application/vnd.openxmlformats-officedocument.presentationml.slide+xml"/>
  <Override PartName="/ppt/slides/slide130.xml" ContentType="application/vnd.openxmlformats-officedocument.presentationml.slide+xml"/>
  <Override PartName="/ppt/slides/slide217.xml" ContentType="application/vnd.openxmlformats-officedocument.presentationml.slide+xml"/>
  <Override PartName="/ppt/slides/slide228.xml" ContentType="application/vnd.openxmlformats-officedocument.presentationml.slide+xml"/>
  <Override PartName="/ppt/slides/slide246.xml" ContentType="application/vnd.openxmlformats-officedocument.presentationml.slide+xml"/>
  <Override PartName="/ppt/slides/slide264.xml" ContentType="application/vnd.openxmlformats-officedocument.presentationml.slide+xml"/>
  <Override PartName="/ppt/slides/slide275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Override PartName="/ppt/slides/slide71.xml" ContentType="application/vnd.openxmlformats-officedocument.presentationml.slide+xml"/>
  <Override PartName="/ppt/slides/slide82.xml" ContentType="application/vnd.openxmlformats-officedocument.presentationml.slide+xml"/>
  <Override PartName="/ppt/slides/slide206.xml" ContentType="application/vnd.openxmlformats-officedocument.presentationml.slide+xml"/>
  <Override PartName="/ppt/slides/slide235.xml" ContentType="application/vnd.openxmlformats-officedocument.presentationml.slide+xml"/>
  <Override PartName="/ppt/slides/slide253.xml" ContentType="application/vnd.openxmlformats-officedocument.presentationml.slide+xml"/>
  <Override PartName="/ppt/slides/slide282.xml" ContentType="application/vnd.openxmlformats-officedocument.presentationml.slide+xml"/>
  <Default Extension="jpeg" ContentType="image/jpeg"/>
  <Override PartName="/ppt/slideLayouts/slideLayout16.xml" ContentType="application/vnd.openxmlformats-officedocument.presentationml.slideLayout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60.xml" ContentType="application/vnd.openxmlformats-officedocument.presentationml.slide+xml"/>
  <Override PartName="/ppt/slides/slide213.xml" ContentType="application/vnd.openxmlformats-officedocument.presentationml.slide+xml"/>
  <Override PartName="/ppt/slides/slide224.xml" ContentType="application/vnd.openxmlformats-officedocument.presentationml.slide+xml"/>
  <Override PartName="/ppt/slides/slide242.xml" ContentType="application/vnd.openxmlformats-officedocument.presentationml.slide+xml"/>
  <Override PartName="/ppt/slides/slide260.xml" ContentType="application/vnd.openxmlformats-officedocument.presentationml.slide+xml"/>
  <Override PartName="/ppt/slides/slide27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s/slide20.xml" ContentType="application/vnd.openxmlformats-officedocument.presentationml.slide+xml"/>
  <Override PartName="/ppt/slides/slide168.xml" ContentType="application/vnd.openxmlformats-officedocument.presentationml.slide+xml"/>
  <Override PartName="/ppt/slides/slide179.xml" ContentType="application/vnd.openxmlformats-officedocument.presentationml.slide+xml"/>
  <Override PartName="/ppt/slides/slide197.xml" ContentType="application/vnd.openxmlformats-officedocument.presentationml.slide+xml"/>
  <Override PartName="/ppt/slides/slide202.xml" ContentType="application/vnd.openxmlformats-officedocument.presentationml.slide+xml"/>
  <Override PartName="/ppt/slides/slide231.xml" ContentType="application/vnd.openxmlformats-officedocument.presentationml.slide+xml"/>
  <Override PartName="/ppt/slideLayouts/slideLayout12.xml" ContentType="application/vnd.openxmlformats-officedocument.presentationml.slideLayout+xml"/>
  <Override PartName="/ppt/slides/slide139.xml" ContentType="application/vnd.openxmlformats-officedocument.presentationml.slide+xml"/>
  <Override PartName="/ppt/slides/slide157.xml" ContentType="application/vnd.openxmlformats-officedocument.presentationml.slide+xml"/>
  <Override PartName="/ppt/slides/slide186.xml" ContentType="application/vnd.openxmlformats-officedocument.presentationml.slide+xml"/>
  <Override PartName="/ppt/slides/slide220.xml" ContentType="application/vnd.openxmlformats-officedocument.presentationml.slide+xml"/>
  <Override PartName="/ppt/slides/slide98.xml" ContentType="application/vnd.openxmlformats-officedocument.presentationml.slide+xml"/>
  <Override PartName="/ppt/slides/slide117.xml" ContentType="application/vnd.openxmlformats-officedocument.presentationml.slide+xml"/>
  <Override PartName="/ppt/slides/slide128.xml" ContentType="application/vnd.openxmlformats-officedocument.presentationml.slide+xml"/>
  <Override PartName="/ppt/slides/slide146.xml" ContentType="application/vnd.openxmlformats-officedocument.presentationml.slide+xml"/>
  <Override PartName="/ppt/slides/slide164.xml" ContentType="application/vnd.openxmlformats-officedocument.presentationml.slide+xml"/>
  <Override PartName="/ppt/slides/slide175.xml" ContentType="application/vnd.openxmlformats-officedocument.presentationml.slide+xml"/>
  <Override PartName="/ppt/slides/slide193.xml" ContentType="application/vnd.openxmlformats-officedocument.presentationml.slide+xml"/>
  <Override PartName="/ppt/slides/slide8.xml" ContentType="application/vnd.openxmlformats-officedocument.presentationml.slide+xml"/>
  <Override PartName="/ppt/slides/slide69.xml" ContentType="application/vnd.openxmlformats-officedocument.presentationml.slide+xml"/>
  <Override PartName="/ppt/slides/slide87.xml" ContentType="application/vnd.openxmlformats-officedocument.presentationml.slide+xml"/>
  <Override PartName="/ppt/slides/slide106.xml" ContentType="application/vnd.openxmlformats-officedocument.presentationml.slide+xml"/>
  <Override PartName="/ppt/slides/slide124.xml" ContentType="application/vnd.openxmlformats-officedocument.presentationml.slide+xml"/>
  <Override PartName="/ppt/slides/slide135.xml" ContentType="application/vnd.openxmlformats-officedocument.presentationml.slide+xml"/>
  <Override PartName="/ppt/slides/slide153.xml" ContentType="application/vnd.openxmlformats-officedocument.presentationml.slide+xml"/>
  <Override PartName="/ppt/slides/slide171.xml" ContentType="application/vnd.openxmlformats-officedocument.presentationml.slide+xml"/>
  <Override PartName="/ppt/slides/slide182.xml" ContentType="application/vnd.openxmlformats-officedocument.presentationml.slide+xml"/>
  <Override PartName="/ppt/slides/slide269.xml" ContentType="application/vnd.openxmlformats-officedocument.presentationml.slide+xml"/>
  <Override PartName="/ppt/slides/slide29.xml" ContentType="application/vnd.openxmlformats-officedocument.presentationml.slide+xml"/>
  <Override PartName="/ppt/slides/slide76.xml" ContentType="application/vnd.openxmlformats-officedocument.presentationml.slide+xml"/>
  <Override PartName="/ppt/slides/slide113.xml" ContentType="application/vnd.openxmlformats-officedocument.presentationml.slide+xml"/>
  <Override PartName="/ppt/slides/slide160.xml" ContentType="application/vnd.openxmlformats-officedocument.presentationml.slide+xml"/>
  <Override PartName="/ppt/slides/slide258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102.xml" ContentType="application/vnd.openxmlformats-officedocument.presentationml.slide+xml"/>
  <Override PartName="/ppt/slides/slide236.xml" ContentType="application/vnd.openxmlformats-officedocument.presentationml.slide+xml"/>
  <Override PartName="/ppt/slides/slide247.xml" ContentType="application/vnd.openxmlformats-officedocument.presentationml.slide+xml"/>
  <Override PartName="/ppt/slides/slide283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43.xml" ContentType="application/vnd.openxmlformats-officedocument.presentationml.slide+xml"/>
  <Override PartName="/ppt/slides/slide90.xml" ContentType="application/vnd.openxmlformats-officedocument.presentationml.slide+xml"/>
  <Override PartName="/ppt/slides/slide225.xml" ContentType="application/vnd.openxmlformats-officedocument.presentationml.slide+xml"/>
  <Override PartName="/ppt/slides/slide272.xml" ContentType="application/vnd.openxmlformats-officedocument.presentationml.slide+xml"/>
  <Override PartName="/ppt/theme/theme1.xml" ContentType="application/vnd.openxmlformats-officedocument.theme+xml"/>
  <Override PartName="/ppt/slides/slide32.xml" ContentType="application/vnd.openxmlformats-officedocument.presentationml.slide+xml"/>
  <Override PartName="/ppt/slides/slide214.xml" ContentType="application/vnd.openxmlformats-officedocument.presentationml.slide+xml"/>
  <Override PartName="/ppt/slides/slide261.xml" ContentType="application/vnd.openxmlformats-officedocument.presentationml.slide+xml"/>
  <Default Extension="docx" ContentType="application/vnd.openxmlformats-officedocument.wordprocessingml.document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slides/slide187.xml" ContentType="application/vnd.openxmlformats-officedocument.presentationml.slide+xml"/>
  <Override PartName="/ppt/slides/slide198.xml" ContentType="application/vnd.openxmlformats-officedocument.presentationml.slide+xml"/>
  <Override PartName="/ppt/slides/slide203.xml" ContentType="application/vnd.openxmlformats-officedocument.presentationml.slide+xml"/>
  <Override PartName="/ppt/slides/slide250.xml" ContentType="application/vnd.openxmlformats-officedocument.presentationml.slide+xml"/>
  <Override PartName="/ppt/slideLayouts/slideLayout20.xml" ContentType="application/vnd.openxmlformats-officedocument.presentationml.slideLayout+xml"/>
  <Override PartName="/ppt/slides/slide129.xml" ContentType="application/vnd.openxmlformats-officedocument.presentationml.slide+xml"/>
  <Override PartName="/ppt/slides/slide176.xml" ContentType="application/vnd.openxmlformats-officedocument.presentationml.slide+xml"/>
  <Override PartName="/ppt/slides/slide118.xml" ContentType="application/vnd.openxmlformats-officedocument.presentationml.slide+xml"/>
  <Override PartName="/ppt/slides/slide165.xml" ContentType="application/vnd.openxmlformats-officedocument.presentationml.slide+xml"/>
  <Default Extension="doc" ContentType="application/msword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107.xml" ContentType="application/vnd.openxmlformats-officedocument.presentationml.slide+xml"/>
  <Override PartName="/ppt/slides/slide143.xml" ContentType="application/vnd.openxmlformats-officedocument.presentationml.slide+xml"/>
  <Override PartName="/ppt/slides/slide154.xml" ContentType="application/vnd.openxmlformats-officedocument.presentationml.slide+xml"/>
  <Override PartName="/ppt/slides/slide190.xml" ContentType="application/vnd.openxmlformats-officedocument.presentationml.slide+xml"/>
  <Override PartName="/ppt/viewProps.xml" ContentType="application/vnd.openxmlformats-officedocument.presentationml.viewProps+xml"/>
  <Override PartName="/ppt/slides/slide48.xml" ContentType="application/vnd.openxmlformats-officedocument.presentationml.slide+xml"/>
  <Override PartName="/ppt/slides/slide95.xml" ContentType="application/vnd.openxmlformats-officedocument.presentationml.slide+xml"/>
  <Override PartName="/ppt/slides/slide132.xml" ContentType="application/vnd.openxmlformats-officedocument.presentationml.slide+xml"/>
  <Override PartName="/ppt/slides/slide27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slides/slide121.xml" ContentType="application/vnd.openxmlformats-officedocument.presentationml.slide+xml"/>
  <Override PartName="/ppt/slides/slide208.xml" ContentType="application/vnd.openxmlformats-officedocument.presentationml.slide+xml"/>
  <Override PartName="/ppt/slides/slide219.xml" ContentType="application/vnd.openxmlformats-officedocument.presentationml.slide+xml"/>
  <Override PartName="/ppt/slides/slide255.xml" ContentType="application/vnd.openxmlformats-officedocument.presentationml.slide+xml"/>
  <Override PartName="/ppt/slides/slide266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62.xml" ContentType="application/vnd.openxmlformats-officedocument.presentationml.slide+xml"/>
  <Override PartName="/ppt/slides/slide110.xml" ContentType="application/vnd.openxmlformats-officedocument.presentationml.slide+xml"/>
  <Override PartName="/ppt/slides/slide244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51.xml" ContentType="application/vnd.openxmlformats-officedocument.presentationml.slide+xml"/>
  <Override PartName="/ppt/slides/slide233.xml" ContentType="application/vnd.openxmlformats-officedocument.presentationml.slide+xml"/>
  <Override PartName="/ppt/slides/slide280.xml" ContentType="application/vnd.openxmlformats-officedocument.presentationml.slide+xml"/>
  <Override PartName="/ppt/slideLayouts/slideLayout14.xml" ContentType="application/vnd.openxmlformats-officedocument.presentationml.slideLayout+xml"/>
  <Override PartName="/ppt/slides/slide40.xml" ContentType="application/vnd.openxmlformats-officedocument.presentationml.slide+xml"/>
  <Override PartName="/ppt/slides/slide159.xml" ContentType="application/vnd.openxmlformats-officedocument.presentationml.slide+xml"/>
  <Override PartName="/ppt/slides/slide211.xml" ContentType="application/vnd.openxmlformats-officedocument.presentationml.slide+xml"/>
  <Override PartName="/ppt/slides/slide222.xml" ContentType="application/vnd.openxmlformats-officedocument.presentationml.slide+xml"/>
  <Override PartName="/ppt/slides/slide148.xml" ContentType="application/vnd.openxmlformats-officedocument.presentationml.slide+xml"/>
  <Override PartName="/ppt/slides/slide195.xml" ContentType="application/vnd.openxmlformats-officedocument.presentationml.slide+xml"/>
  <Override PartName="/ppt/slides/slide200.xml" ContentType="application/vnd.openxmlformats-officedocument.presentationml.slide+xml"/>
  <Default Extension="vml" ContentType="application/vnd.openxmlformats-officedocument.vmlDrawing"/>
  <Override PartName="/ppt/slides/slide89.xml" ContentType="application/vnd.openxmlformats-officedocument.presentationml.slide+xml"/>
  <Override PartName="/ppt/slides/slide126.xml" ContentType="application/vnd.openxmlformats-officedocument.presentationml.slide+xml"/>
  <Override PartName="/ppt/slides/slide137.xml" ContentType="application/vnd.openxmlformats-officedocument.presentationml.slide+xml"/>
  <Override PartName="/ppt/slides/slide173.xml" ContentType="application/vnd.openxmlformats-officedocument.presentationml.slide+xml"/>
  <Override PartName="/ppt/slides/slide184.xml" ContentType="application/vnd.openxmlformats-officedocument.presentationml.slide+xml"/>
  <Override PartName="/ppt/slides/slide78.xml" ContentType="application/vnd.openxmlformats-officedocument.presentationml.slide+xml"/>
  <Override PartName="/ppt/slides/slide115.xml" ContentType="application/vnd.openxmlformats-officedocument.presentationml.slide+xml"/>
  <Override PartName="/ppt/slides/slide162.xml" ContentType="application/vnd.openxmlformats-officedocument.presentationml.slide+xml"/>
  <Override PartName="/ppt/handoutMasters/handoutMaster1.xml" ContentType="application/vnd.openxmlformats-officedocument.presentationml.handoutMaster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104.xml" ContentType="application/vnd.openxmlformats-officedocument.presentationml.slide+xml"/>
  <Override PartName="/ppt/slides/slide151.xml" ContentType="application/vnd.openxmlformats-officedocument.presentationml.slide+xml"/>
  <Override PartName="/ppt/slides/slide238.xml" ContentType="application/vnd.openxmlformats-officedocument.presentationml.slide+xml"/>
  <Override PartName="/ppt/slides/slide249.xml" ContentType="application/vnd.openxmlformats-officedocument.presentationml.slide+xml"/>
  <Override PartName="/ppt/slides/slide285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5.xml" ContentType="application/vnd.openxmlformats-officedocument.presentationml.slide+xml"/>
  <Override PartName="/ppt/slides/slide92.xml" ContentType="application/vnd.openxmlformats-officedocument.presentationml.slide+xml"/>
  <Override PartName="/ppt/slides/slide140.xml" ContentType="application/vnd.openxmlformats-officedocument.presentationml.slide+xml"/>
  <Override PartName="/ppt/slides/slide227.xml" ContentType="application/vnd.openxmlformats-officedocument.presentationml.slide+xml"/>
  <Override PartName="/ppt/slides/slide274.xml" ContentType="application/vnd.openxmlformats-officedocument.presentationml.slide+xml"/>
  <Override PartName="/ppt/theme/theme3.xml" ContentType="application/vnd.openxmlformats-officedocument.theme+xml"/>
  <Override PartName="/ppt/slides/slide34.xml" ContentType="application/vnd.openxmlformats-officedocument.presentationml.slide+xml"/>
  <Override PartName="/ppt/slides/slide81.xml" ContentType="application/vnd.openxmlformats-officedocument.presentationml.slide+xml"/>
  <Override PartName="/ppt/slides/slide216.xml" ContentType="application/vnd.openxmlformats-officedocument.presentationml.slide+xml"/>
  <Override PartName="/ppt/slides/slide263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70.xml" ContentType="application/vnd.openxmlformats-officedocument.presentationml.slide+xml"/>
  <Override PartName="/ppt/slides/slide189.xml" ContentType="application/vnd.openxmlformats-officedocument.presentationml.slide+xml"/>
  <Override PartName="/ppt/slides/slide205.xml" ContentType="application/vnd.openxmlformats-officedocument.presentationml.slide+xml"/>
  <Override PartName="/ppt/slides/slide241.xml" ContentType="application/vnd.openxmlformats-officedocument.presentationml.slide+xml"/>
  <Override PartName="/ppt/slides/slide252.xml" ContentType="application/vnd.openxmlformats-officedocument.presentationml.slide+xml"/>
  <Override PartName="/ppt/slideLayouts/slideLayout22.xml" ContentType="application/vnd.openxmlformats-officedocument.presentationml.slideLayout+xml"/>
  <Override PartName="/ppt/slides/slide12.xml" ContentType="application/vnd.openxmlformats-officedocument.presentationml.slide+xml"/>
  <Override PartName="/ppt/slides/slide178.xml" ContentType="application/vnd.openxmlformats-officedocument.presentationml.slide+xml"/>
  <Override PartName="/ppt/slides/slide230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67.xml" ContentType="application/vnd.openxmlformats-officedocument.presentationml.slide+xml"/>
  <Override PartName="/ppt/commentAuthors.xml" ContentType="application/vnd.openxmlformats-officedocument.presentationml.commentAuthors+xml"/>
  <Override PartName="/ppt/slides/slide109.xml" ContentType="application/vnd.openxmlformats-officedocument.presentationml.slide+xml"/>
  <Override PartName="/ppt/slides/slide145.xml" ContentType="application/vnd.openxmlformats-officedocument.presentationml.slide+xml"/>
  <Override PartName="/ppt/slides/slide156.xml" ContentType="application/vnd.openxmlformats-officedocument.presentationml.slide+xml"/>
  <Override PartName="/ppt/slides/slide192.xml" ContentType="application/vnd.openxmlformats-officedocument.presentationml.slide+xml"/>
  <Override PartName="/ppt/slides/slide97.xml" ContentType="application/vnd.openxmlformats-officedocument.presentationml.slide+xml"/>
  <Override PartName="/ppt/slides/slide134.xml" ContentType="application/vnd.openxmlformats-officedocument.presentationml.slide+xml"/>
  <Override PartName="/ppt/slides/slide181.xml" ContentType="application/vnd.openxmlformats-officedocument.presentationml.slide+xml"/>
  <Override PartName="/ppt/slides/slide279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89"/>
  </p:notesMasterIdLst>
  <p:handoutMasterIdLst>
    <p:handoutMasterId r:id="rId290"/>
  </p:handoutMasterIdLst>
  <p:sldIdLst>
    <p:sldId id="2631" r:id="rId3"/>
    <p:sldId id="739" r:id="rId4"/>
    <p:sldId id="2632" r:id="rId5"/>
    <p:sldId id="527" r:id="rId6"/>
    <p:sldId id="274" r:id="rId7"/>
    <p:sldId id="2347" r:id="rId8"/>
    <p:sldId id="2350" r:id="rId9"/>
    <p:sldId id="2351" r:id="rId10"/>
    <p:sldId id="2352" r:id="rId11"/>
    <p:sldId id="2353" r:id="rId12"/>
    <p:sldId id="2354" r:id="rId13"/>
    <p:sldId id="2355" r:id="rId14"/>
    <p:sldId id="2571" r:id="rId15"/>
    <p:sldId id="2572" r:id="rId16"/>
    <p:sldId id="2573" r:id="rId17"/>
    <p:sldId id="740" r:id="rId18"/>
    <p:sldId id="2420" r:id="rId19"/>
    <p:sldId id="2637" r:id="rId20"/>
    <p:sldId id="2633" r:id="rId21"/>
    <p:sldId id="2634" r:id="rId22"/>
    <p:sldId id="2638" r:id="rId23"/>
    <p:sldId id="2639" r:id="rId24"/>
    <p:sldId id="2640" r:id="rId25"/>
    <p:sldId id="2641" r:id="rId26"/>
    <p:sldId id="2642" r:id="rId27"/>
    <p:sldId id="2643" r:id="rId28"/>
    <p:sldId id="2644" r:id="rId29"/>
    <p:sldId id="2645" r:id="rId30"/>
    <p:sldId id="2646" r:id="rId31"/>
    <p:sldId id="2647" r:id="rId32"/>
    <p:sldId id="2648" r:id="rId33"/>
    <p:sldId id="2649" r:id="rId34"/>
    <p:sldId id="2826" r:id="rId35"/>
    <p:sldId id="2827" r:id="rId36"/>
    <p:sldId id="2828" r:id="rId37"/>
    <p:sldId id="2829" r:id="rId38"/>
    <p:sldId id="2635" r:id="rId39"/>
    <p:sldId id="2636" r:id="rId40"/>
    <p:sldId id="2650" r:id="rId41"/>
    <p:sldId id="2651" r:id="rId42"/>
    <p:sldId id="2652" r:id="rId43"/>
    <p:sldId id="2653" r:id="rId44"/>
    <p:sldId id="2654" r:id="rId45"/>
    <p:sldId id="2655" r:id="rId46"/>
    <p:sldId id="1855" r:id="rId47"/>
    <p:sldId id="2356" r:id="rId48"/>
    <p:sldId id="2359" r:id="rId49"/>
    <p:sldId id="2360" r:id="rId50"/>
    <p:sldId id="2361" r:id="rId51"/>
    <p:sldId id="2363" r:id="rId52"/>
    <p:sldId id="1868" r:id="rId53"/>
    <p:sldId id="2432" r:id="rId54"/>
    <p:sldId id="2660" r:id="rId55"/>
    <p:sldId id="2661" r:id="rId56"/>
    <p:sldId id="2662" r:id="rId57"/>
    <p:sldId id="2663" r:id="rId58"/>
    <p:sldId id="2664" r:id="rId59"/>
    <p:sldId id="2665" r:id="rId60"/>
    <p:sldId id="2656" r:id="rId61"/>
    <p:sldId id="2657" r:id="rId62"/>
    <p:sldId id="2666" r:id="rId63"/>
    <p:sldId id="2667" r:id="rId64"/>
    <p:sldId id="2668" r:id="rId65"/>
    <p:sldId id="2669" r:id="rId66"/>
    <p:sldId id="2670" r:id="rId67"/>
    <p:sldId id="2671" r:id="rId68"/>
    <p:sldId id="2672" r:id="rId69"/>
    <p:sldId id="2673" r:id="rId70"/>
    <p:sldId id="2674" r:id="rId71"/>
    <p:sldId id="2675" r:id="rId72"/>
    <p:sldId id="2676" r:id="rId73"/>
    <p:sldId id="2677" r:id="rId74"/>
    <p:sldId id="2678" r:id="rId75"/>
    <p:sldId id="2679" r:id="rId76"/>
    <p:sldId id="2680" r:id="rId77"/>
    <p:sldId id="2681" r:id="rId78"/>
    <p:sldId id="2682" r:id="rId79"/>
    <p:sldId id="2683" r:id="rId80"/>
    <p:sldId id="2830" r:id="rId81"/>
    <p:sldId id="2831" r:id="rId82"/>
    <p:sldId id="2832" r:id="rId83"/>
    <p:sldId id="2833" r:id="rId84"/>
    <p:sldId id="2834" r:id="rId85"/>
    <p:sldId id="2835" r:id="rId86"/>
    <p:sldId id="2836" r:id="rId87"/>
    <p:sldId id="2658" r:id="rId88"/>
    <p:sldId id="2659" r:id="rId89"/>
    <p:sldId id="2684" r:id="rId90"/>
    <p:sldId id="2685" r:id="rId91"/>
    <p:sldId id="2686" r:id="rId92"/>
    <p:sldId id="2687" r:id="rId93"/>
    <p:sldId id="2688" r:id="rId94"/>
    <p:sldId id="2689" r:id="rId95"/>
    <p:sldId id="2690" r:id="rId96"/>
    <p:sldId id="2044" r:id="rId97"/>
    <p:sldId id="2370" r:id="rId98"/>
    <p:sldId id="2372" r:id="rId99"/>
    <p:sldId id="2373" r:id="rId100"/>
    <p:sldId id="2374" r:id="rId101"/>
    <p:sldId id="2375" r:id="rId102"/>
    <p:sldId id="2568" r:id="rId103"/>
    <p:sldId id="2058" r:id="rId104"/>
    <p:sldId id="2456" r:id="rId105"/>
    <p:sldId id="2695" r:id="rId106"/>
    <p:sldId id="2696" r:id="rId107"/>
    <p:sldId id="2691" r:id="rId108"/>
    <p:sldId id="2692" r:id="rId109"/>
    <p:sldId id="2697" r:id="rId110"/>
    <p:sldId id="2698" r:id="rId111"/>
    <p:sldId id="2699" r:id="rId112"/>
    <p:sldId id="2700" r:id="rId113"/>
    <p:sldId id="2701" r:id="rId114"/>
    <p:sldId id="2702" r:id="rId115"/>
    <p:sldId id="2703" r:id="rId116"/>
    <p:sldId id="2704" r:id="rId117"/>
    <p:sldId id="2705" r:id="rId118"/>
    <p:sldId id="2706" r:id="rId119"/>
    <p:sldId id="2707" r:id="rId120"/>
    <p:sldId id="2708" r:id="rId121"/>
    <p:sldId id="2709" r:id="rId122"/>
    <p:sldId id="2717" r:id="rId123"/>
    <p:sldId id="2718" r:id="rId124"/>
    <p:sldId id="2711" r:id="rId125"/>
    <p:sldId id="2712" r:id="rId126"/>
    <p:sldId id="2713" r:id="rId127"/>
    <p:sldId id="2714" r:id="rId128"/>
    <p:sldId id="2715" r:id="rId129"/>
    <p:sldId id="2837" r:id="rId130"/>
    <p:sldId id="2838" r:id="rId131"/>
    <p:sldId id="2839" r:id="rId132"/>
    <p:sldId id="2840" r:id="rId133"/>
    <p:sldId id="2841" r:id="rId134"/>
    <p:sldId id="2693" r:id="rId135"/>
    <p:sldId id="2694" r:id="rId136"/>
    <p:sldId id="2719" r:id="rId137"/>
    <p:sldId id="2720" r:id="rId138"/>
    <p:sldId id="2721" r:id="rId139"/>
    <p:sldId id="2722" r:id="rId140"/>
    <p:sldId id="2723" r:id="rId141"/>
    <p:sldId id="2724" r:id="rId142"/>
    <p:sldId id="2725" r:id="rId143"/>
    <p:sldId id="2100" r:id="rId144"/>
    <p:sldId id="2377" r:id="rId145"/>
    <p:sldId id="2379" r:id="rId146"/>
    <p:sldId id="2380" r:id="rId147"/>
    <p:sldId id="2382" r:id="rId148"/>
    <p:sldId id="2383" r:id="rId149"/>
    <p:sldId id="2570" r:id="rId150"/>
    <p:sldId id="2569" r:id="rId151"/>
    <p:sldId id="2384" r:id="rId152"/>
    <p:sldId id="2113" r:id="rId153"/>
    <p:sldId id="2475" r:id="rId154"/>
    <p:sldId id="2730" r:id="rId155"/>
    <p:sldId id="2726" r:id="rId156"/>
    <p:sldId id="2727" r:id="rId157"/>
    <p:sldId id="2731" r:id="rId158"/>
    <p:sldId id="2732" r:id="rId159"/>
    <p:sldId id="2733" r:id="rId160"/>
    <p:sldId id="2734" r:id="rId161"/>
    <p:sldId id="2735" r:id="rId162"/>
    <p:sldId id="2736" r:id="rId163"/>
    <p:sldId id="2737" r:id="rId164"/>
    <p:sldId id="2738" r:id="rId165"/>
    <p:sldId id="2739" r:id="rId166"/>
    <p:sldId id="2740" r:id="rId167"/>
    <p:sldId id="2741" r:id="rId168"/>
    <p:sldId id="2742" r:id="rId169"/>
    <p:sldId id="2842" r:id="rId170"/>
    <p:sldId id="2843" r:id="rId171"/>
    <p:sldId id="2844" r:id="rId172"/>
    <p:sldId id="2845" r:id="rId173"/>
    <p:sldId id="2846" r:id="rId174"/>
    <p:sldId id="2847" r:id="rId175"/>
    <p:sldId id="2848" r:id="rId176"/>
    <p:sldId id="2728" r:id="rId177"/>
    <p:sldId id="2729" r:id="rId178"/>
    <p:sldId id="2743" r:id="rId179"/>
    <p:sldId id="2744" r:id="rId180"/>
    <p:sldId id="2745" r:id="rId181"/>
    <p:sldId id="2746" r:id="rId182"/>
    <p:sldId id="2747" r:id="rId183"/>
    <p:sldId id="2748" r:id="rId184"/>
    <p:sldId id="2152" r:id="rId185"/>
    <p:sldId id="2387" r:id="rId186"/>
    <p:sldId id="2390" r:id="rId187"/>
    <p:sldId id="2391" r:id="rId188"/>
    <p:sldId id="2392" r:id="rId189"/>
    <p:sldId id="2393" r:id="rId190"/>
    <p:sldId id="2394" r:id="rId191"/>
    <p:sldId id="2165" r:id="rId192"/>
    <p:sldId id="2201" r:id="rId193"/>
    <p:sldId id="2753" r:id="rId194"/>
    <p:sldId id="2754" r:id="rId195"/>
    <p:sldId id="2755" r:id="rId196"/>
    <p:sldId id="2749" r:id="rId197"/>
    <p:sldId id="2756" r:id="rId198"/>
    <p:sldId id="2757" r:id="rId199"/>
    <p:sldId id="2758" r:id="rId200"/>
    <p:sldId id="2759" r:id="rId201"/>
    <p:sldId id="2760" r:id="rId202"/>
    <p:sldId id="2761" r:id="rId203"/>
    <p:sldId id="2762" r:id="rId204"/>
    <p:sldId id="2763" r:id="rId205"/>
    <p:sldId id="2764" r:id="rId206"/>
    <p:sldId id="2765" r:id="rId207"/>
    <p:sldId id="2766" r:id="rId208"/>
    <p:sldId id="2767" r:id="rId209"/>
    <p:sldId id="2768" r:id="rId210"/>
    <p:sldId id="2769" r:id="rId211"/>
    <p:sldId id="2770" r:id="rId212"/>
    <p:sldId id="2771" r:id="rId213"/>
    <p:sldId id="2772" r:id="rId214"/>
    <p:sldId id="2849" r:id="rId215"/>
    <p:sldId id="2850" r:id="rId216"/>
    <p:sldId id="2851" r:id="rId217"/>
    <p:sldId id="2852" r:id="rId218"/>
    <p:sldId id="2853" r:id="rId219"/>
    <p:sldId id="2854" r:id="rId220"/>
    <p:sldId id="2855" r:id="rId221"/>
    <p:sldId id="2751" r:id="rId222"/>
    <p:sldId id="2752" r:id="rId223"/>
    <p:sldId id="2773" r:id="rId224"/>
    <p:sldId id="2774" r:id="rId225"/>
    <p:sldId id="2775" r:id="rId226"/>
    <p:sldId id="2776" r:id="rId227"/>
    <p:sldId id="2777" r:id="rId228"/>
    <p:sldId id="2778" r:id="rId229"/>
    <p:sldId id="2779" r:id="rId230"/>
    <p:sldId id="2780" r:id="rId231"/>
    <p:sldId id="2231" r:id="rId232"/>
    <p:sldId id="2245" r:id="rId233"/>
    <p:sldId id="2519" r:id="rId234"/>
    <p:sldId id="2781" r:id="rId235"/>
    <p:sldId id="2782" r:id="rId236"/>
    <p:sldId id="2785" r:id="rId237"/>
    <p:sldId id="2786" r:id="rId238"/>
    <p:sldId id="2787" r:id="rId239"/>
    <p:sldId id="2788" r:id="rId240"/>
    <p:sldId id="2789" r:id="rId241"/>
    <p:sldId id="2790" r:id="rId242"/>
    <p:sldId id="2791" r:id="rId243"/>
    <p:sldId id="2792" r:id="rId244"/>
    <p:sldId id="2793" r:id="rId245"/>
    <p:sldId id="2794" r:id="rId246"/>
    <p:sldId id="2795" r:id="rId247"/>
    <p:sldId id="2796" r:id="rId248"/>
    <p:sldId id="2797" r:id="rId249"/>
    <p:sldId id="2798" r:id="rId250"/>
    <p:sldId id="2799" r:id="rId251"/>
    <p:sldId id="2856" r:id="rId252"/>
    <p:sldId id="2857" r:id="rId253"/>
    <p:sldId id="2858" r:id="rId254"/>
    <p:sldId id="2859" r:id="rId255"/>
    <p:sldId id="2860" r:id="rId256"/>
    <p:sldId id="2783" r:id="rId257"/>
    <p:sldId id="2784" r:id="rId258"/>
    <p:sldId id="2800" r:id="rId259"/>
    <p:sldId id="2801" r:id="rId260"/>
    <p:sldId id="2802" r:id="rId261"/>
    <p:sldId id="2803" r:id="rId262"/>
    <p:sldId id="2804" r:id="rId263"/>
    <p:sldId id="800" r:id="rId264"/>
    <p:sldId id="812" r:id="rId265"/>
    <p:sldId id="813" r:id="rId266"/>
    <p:sldId id="2306" r:id="rId267"/>
    <p:sldId id="2805" r:id="rId268"/>
    <p:sldId id="2806" r:id="rId269"/>
    <p:sldId id="2807" r:id="rId270"/>
    <p:sldId id="2808" r:id="rId271"/>
    <p:sldId id="2809" r:id="rId272"/>
    <p:sldId id="2810" r:id="rId273"/>
    <p:sldId id="2811" r:id="rId274"/>
    <p:sldId id="2812" r:id="rId275"/>
    <p:sldId id="2813" r:id="rId276"/>
    <p:sldId id="2814" r:id="rId277"/>
    <p:sldId id="2815" r:id="rId278"/>
    <p:sldId id="2816" r:id="rId279"/>
    <p:sldId id="2817" r:id="rId280"/>
    <p:sldId id="2818" r:id="rId281"/>
    <p:sldId id="2819" r:id="rId282"/>
    <p:sldId id="2820" r:id="rId283"/>
    <p:sldId id="2821" r:id="rId284"/>
    <p:sldId id="2822" r:id="rId285"/>
    <p:sldId id="2823" r:id="rId286"/>
    <p:sldId id="2824" r:id="rId287"/>
    <p:sldId id="2825" r:id="rId288"/>
  </p:sldIdLst>
  <p:sldSz cx="9144000" cy="6858000" type="screen4x3"/>
  <p:notesSz cx="6858000" cy="9144000"/>
  <p:custShowLst>
    <p:custShow name="自定义放映 1" id="0">
      <p:sldLst>
        <p:sld r:id="rId4"/>
        <p:sld r:id="rId6"/>
        <p:sld r:id="rId7"/>
        <p:sld r:id="rId8"/>
        <p:sld r:id="rId9"/>
        <p:sld r:id="rId10"/>
        <p:sld r:id="rId11"/>
        <p:sld r:id="rId12"/>
        <p:sld r:id="rId13"/>
        <p:sld r:id="rId14"/>
        <p:sld r:id="rId18"/>
        <p:sld r:id="rId19"/>
        <p:sld r:id="rId47"/>
        <p:sld r:id="rId48"/>
        <p:sld r:id="rId49"/>
        <p:sld r:id="rId50"/>
        <p:sld r:id="rId51"/>
        <p:sld r:id="rId52"/>
        <p:sld r:id="rId53"/>
        <p:sld r:id="rId54"/>
        <p:sld r:id="rId97"/>
        <p:sld r:id="rId98"/>
        <p:sld r:id="rId99"/>
        <p:sld r:id="rId100"/>
        <p:sld r:id="rId101"/>
        <p:sld r:id="rId102"/>
        <p:sld r:id="rId104"/>
        <p:sld r:id="rId105"/>
        <p:sld r:id="rId144"/>
        <p:sld r:id="rId145"/>
        <p:sld r:id="rId146"/>
        <p:sld r:id="rId147"/>
        <p:sld r:id="rId148"/>
        <p:sld r:id="rId149"/>
        <p:sld r:id="rId152"/>
        <p:sld r:id="rId153"/>
        <p:sld r:id="rId154"/>
        <p:sld r:id="rId185"/>
        <p:sld r:id="rId186"/>
        <p:sld r:id="rId187"/>
        <p:sld r:id="rId188"/>
        <p:sld r:id="rId189"/>
        <p:sld r:id="rId190"/>
        <p:sld r:id="rId191"/>
        <p:sld r:id="rId192"/>
        <p:sld r:id="rId193"/>
        <p:sld r:id="rId232"/>
        <p:sld r:id="rId233"/>
        <p:sld r:id="rId234"/>
        <p:sld r:id="rId264"/>
        <p:sld r:id="rId265"/>
        <p:sld r:id="rId266"/>
        <p:sld r:id="rId267"/>
      </p:sldLst>
    </p:custShow>
  </p:custShow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中国" initials="" lastIdx="0" clrIdx="0"/>
  <p:cmAuthor id="1" name="weihua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  <p:clrMru>
    <a:srgbClr val="0000CC"/>
    <a:srgbClr val="FF9933"/>
    <a:srgbClr val="800080"/>
    <a:srgbClr val="003399"/>
    <a:srgbClr val="00CCFF"/>
    <a:srgbClr val="FFFF00"/>
    <a:srgbClr val="CC3300"/>
    <a:srgbClr val="C0504D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8836" autoAdjust="0"/>
    <p:restoredTop sz="92228" autoAdjust="0"/>
  </p:normalViewPr>
  <p:slideViewPr>
    <p:cSldViewPr>
      <p:cViewPr>
        <p:scale>
          <a:sx n="75" d="100"/>
          <a:sy n="75" d="100"/>
        </p:scale>
        <p:origin x="-744" y="-2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1" d="100"/>
          <a:sy n="61" d="100"/>
        </p:scale>
        <p:origin x="-1428" y="-7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slide" Target="slides/slide136.xml"/><Relationship Id="rId159" Type="http://schemas.openxmlformats.org/officeDocument/2006/relationships/slide" Target="slides/slide157.xml"/><Relationship Id="rId170" Type="http://schemas.openxmlformats.org/officeDocument/2006/relationships/slide" Target="slides/slide168.xml"/><Relationship Id="rId191" Type="http://schemas.openxmlformats.org/officeDocument/2006/relationships/slide" Target="slides/slide189.xml"/><Relationship Id="rId205" Type="http://schemas.openxmlformats.org/officeDocument/2006/relationships/slide" Target="slides/slide203.xml"/><Relationship Id="rId226" Type="http://schemas.openxmlformats.org/officeDocument/2006/relationships/slide" Target="slides/slide224.xml"/><Relationship Id="rId247" Type="http://schemas.openxmlformats.org/officeDocument/2006/relationships/slide" Target="slides/slide245.xml"/><Relationship Id="rId107" Type="http://schemas.openxmlformats.org/officeDocument/2006/relationships/slide" Target="slides/slide105.xml"/><Relationship Id="rId268" Type="http://schemas.openxmlformats.org/officeDocument/2006/relationships/slide" Target="slides/slide266.xml"/><Relationship Id="rId289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53" Type="http://schemas.openxmlformats.org/officeDocument/2006/relationships/slide" Target="slides/slide51.xml"/><Relationship Id="rId74" Type="http://schemas.openxmlformats.org/officeDocument/2006/relationships/slide" Target="slides/slide72.xml"/><Relationship Id="rId128" Type="http://schemas.openxmlformats.org/officeDocument/2006/relationships/slide" Target="slides/slide126.xml"/><Relationship Id="rId149" Type="http://schemas.openxmlformats.org/officeDocument/2006/relationships/slide" Target="slides/slide147.xml"/><Relationship Id="rId5" Type="http://schemas.openxmlformats.org/officeDocument/2006/relationships/slide" Target="slides/slide3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181" Type="http://schemas.openxmlformats.org/officeDocument/2006/relationships/slide" Target="slides/slide179.xml"/><Relationship Id="rId216" Type="http://schemas.openxmlformats.org/officeDocument/2006/relationships/slide" Target="slides/slide214.xml"/><Relationship Id="rId237" Type="http://schemas.openxmlformats.org/officeDocument/2006/relationships/slide" Target="slides/slide235.xml"/><Relationship Id="rId258" Type="http://schemas.openxmlformats.org/officeDocument/2006/relationships/slide" Target="slides/slide256.xml"/><Relationship Id="rId279" Type="http://schemas.openxmlformats.org/officeDocument/2006/relationships/slide" Target="slides/slide277.xml"/><Relationship Id="rId22" Type="http://schemas.openxmlformats.org/officeDocument/2006/relationships/slide" Target="slides/slide20.xml"/><Relationship Id="rId43" Type="http://schemas.openxmlformats.org/officeDocument/2006/relationships/slide" Target="slides/slide41.xml"/><Relationship Id="rId64" Type="http://schemas.openxmlformats.org/officeDocument/2006/relationships/slide" Target="slides/slide62.xml"/><Relationship Id="rId118" Type="http://schemas.openxmlformats.org/officeDocument/2006/relationships/slide" Target="slides/slide116.xml"/><Relationship Id="rId139" Type="http://schemas.openxmlformats.org/officeDocument/2006/relationships/slide" Target="slides/slide137.xml"/><Relationship Id="rId290" Type="http://schemas.openxmlformats.org/officeDocument/2006/relationships/handoutMaster" Target="handoutMasters/handoutMaster1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71" Type="http://schemas.openxmlformats.org/officeDocument/2006/relationships/slide" Target="slides/slide169.xml"/><Relationship Id="rId192" Type="http://schemas.openxmlformats.org/officeDocument/2006/relationships/slide" Target="slides/slide190.xml"/><Relationship Id="rId206" Type="http://schemas.openxmlformats.org/officeDocument/2006/relationships/slide" Target="slides/slide204.xml"/><Relationship Id="rId227" Type="http://schemas.openxmlformats.org/officeDocument/2006/relationships/slide" Target="slides/slide225.xml"/><Relationship Id="rId248" Type="http://schemas.openxmlformats.org/officeDocument/2006/relationships/slide" Target="slides/slide246.xml"/><Relationship Id="rId269" Type="http://schemas.openxmlformats.org/officeDocument/2006/relationships/slide" Target="slides/slide267.xml"/><Relationship Id="rId12" Type="http://schemas.openxmlformats.org/officeDocument/2006/relationships/slide" Target="slides/slide10.xml"/><Relationship Id="rId33" Type="http://schemas.openxmlformats.org/officeDocument/2006/relationships/slide" Target="slides/slide31.xml"/><Relationship Id="rId108" Type="http://schemas.openxmlformats.org/officeDocument/2006/relationships/slide" Target="slides/slide106.xml"/><Relationship Id="rId129" Type="http://schemas.openxmlformats.org/officeDocument/2006/relationships/slide" Target="slides/slide127.xml"/><Relationship Id="rId280" Type="http://schemas.openxmlformats.org/officeDocument/2006/relationships/slide" Target="slides/slide278.xml"/><Relationship Id="rId54" Type="http://schemas.openxmlformats.org/officeDocument/2006/relationships/slide" Target="slides/slide52.xml"/><Relationship Id="rId75" Type="http://schemas.openxmlformats.org/officeDocument/2006/relationships/slide" Target="slides/slide73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61" Type="http://schemas.openxmlformats.org/officeDocument/2006/relationships/slide" Target="slides/slide159.xml"/><Relationship Id="rId182" Type="http://schemas.openxmlformats.org/officeDocument/2006/relationships/slide" Target="slides/slide180.xml"/><Relationship Id="rId217" Type="http://schemas.openxmlformats.org/officeDocument/2006/relationships/slide" Target="slides/slide215.xml"/><Relationship Id="rId6" Type="http://schemas.openxmlformats.org/officeDocument/2006/relationships/slide" Target="slides/slide4.xml"/><Relationship Id="rId238" Type="http://schemas.openxmlformats.org/officeDocument/2006/relationships/slide" Target="slides/slide236.xml"/><Relationship Id="rId259" Type="http://schemas.openxmlformats.org/officeDocument/2006/relationships/slide" Target="slides/slide257.xml"/><Relationship Id="rId23" Type="http://schemas.openxmlformats.org/officeDocument/2006/relationships/slide" Target="slides/slide21.xml"/><Relationship Id="rId119" Type="http://schemas.openxmlformats.org/officeDocument/2006/relationships/slide" Target="slides/slide117.xml"/><Relationship Id="rId270" Type="http://schemas.openxmlformats.org/officeDocument/2006/relationships/slide" Target="slides/slide268.xml"/><Relationship Id="rId291" Type="http://schemas.openxmlformats.org/officeDocument/2006/relationships/commentAuthors" Target="commentAuthors.xml"/><Relationship Id="rId44" Type="http://schemas.openxmlformats.org/officeDocument/2006/relationships/slide" Target="slides/slide42.xml"/><Relationship Id="rId65" Type="http://schemas.openxmlformats.org/officeDocument/2006/relationships/slide" Target="slides/slide63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51" Type="http://schemas.openxmlformats.org/officeDocument/2006/relationships/slide" Target="slides/slide149.xml"/><Relationship Id="rId172" Type="http://schemas.openxmlformats.org/officeDocument/2006/relationships/slide" Target="slides/slide170.xml"/><Relationship Id="rId193" Type="http://schemas.openxmlformats.org/officeDocument/2006/relationships/slide" Target="slides/slide191.xml"/><Relationship Id="rId207" Type="http://schemas.openxmlformats.org/officeDocument/2006/relationships/slide" Target="slides/slide205.xml"/><Relationship Id="rId228" Type="http://schemas.openxmlformats.org/officeDocument/2006/relationships/slide" Target="slides/slide226.xml"/><Relationship Id="rId249" Type="http://schemas.openxmlformats.org/officeDocument/2006/relationships/slide" Target="slides/slide247.xml"/><Relationship Id="rId13" Type="http://schemas.openxmlformats.org/officeDocument/2006/relationships/slide" Target="slides/slide11.xml"/><Relationship Id="rId109" Type="http://schemas.openxmlformats.org/officeDocument/2006/relationships/slide" Target="slides/slide107.xml"/><Relationship Id="rId260" Type="http://schemas.openxmlformats.org/officeDocument/2006/relationships/slide" Target="slides/slide258.xml"/><Relationship Id="rId281" Type="http://schemas.openxmlformats.org/officeDocument/2006/relationships/slide" Target="slides/slide279.xml"/><Relationship Id="rId34" Type="http://schemas.openxmlformats.org/officeDocument/2006/relationships/slide" Target="slides/slide32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20" Type="http://schemas.openxmlformats.org/officeDocument/2006/relationships/slide" Target="slides/slide118.xml"/><Relationship Id="rId141" Type="http://schemas.openxmlformats.org/officeDocument/2006/relationships/slide" Target="slides/slide139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162" Type="http://schemas.openxmlformats.org/officeDocument/2006/relationships/slide" Target="slides/slide160.xml"/><Relationship Id="rId183" Type="http://schemas.openxmlformats.org/officeDocument/2006/relationships/slide" Target="slides/slide181.xml"/><Relationship Id="rId213" Type="http://schemas.openxmlformats.org/officeDocument/2006/relationships/slide" Target="slides/slide211.xml"/><Relationship Id="rId218" Type="http://schemas.openxmlformats.org/officeDocument/2006/relationships/slide" Target="slides/slide216.xml"/><Relationship Id="rId234" Type="http://schemas.openxmlformats.org/officeDocument/2006/relationships/slide" Target="slides/slide232.xml"/><Relationship Id="rId239" Type="http://schemas.openxmlformats.org/officeDocument/2006/relationships/slide" Target="slides/slide237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50" Type="http://schemas.openxmlformats.org/officeDocument/2006/relationships/slide" Target="slides/slide248.xml"/><Relationship Id="rId255" Type="http://schemas.openxmlformats.org/officeDocument/2006/relationships/slide" Target="slides/slide253.xml"/><Relationship Id="rId271" Type="http://schemas.openxmlformats.org/officeDocument/2006/relationships/slide" Target="slides/slide269.xml"/><Relationship Id="rId276" Type="http://schemas.openxmlformats.org/officeDocument/2006/relationships/slide" Target="slides/slide274.xml"/><Relationship Id="rId292" Type="http://schemas.openxmlformats.org/officeDocument/2006/relationships/presProps" Target="presProps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178" Type="http://schemas.openxmlformats.org/officeDocument/2006/relationships/slide" Target="slides/slide176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slide" Target="slides/slide150.xml"/><Relationship Id="rId173" Type="http://schemas.openxmlformats.org/officeDocument/2006/relationships/slide" Target="slides/slide171.xml"/><Relationship Id="rId194" Type="http://schemas.openxmlformats.org/officeDocument/2006/relationships/slide" Target="slides/slide192.xml"/><Relationship Id="rId199" Type="http://schemas.openxmlformats.org/officeDocument/2006/relationships/slide" Target="slides/slide197.xml"/><Relationship Id="rId203" Type="http://schemas.openxmlformats.org/officeDocument/2006/relationships/slide" Target="slides/slide201.xml"/><Relationship Id="rId208" Type="http://schemas.openxmlformats.org/officeDocument/2006/relationships/slide" Target="slides/slide206.xml"/><Relationship Id="rId229" Type="http://schemas.openxmlformats.org/officeDocument/2006/relationships/slide" Target="slides/slide227.xml"/><Relationship Id="rId19" Type="http://schemas.openxmlformats.org/officeDocument/2006/relationships/slide" Target="slides/slide17.xml"/><Relationship Id="rId224" Type="http://schemas.openxmlformats.org/officeDocument/2006/relationships/slide" Target="slides/slide222.xml"/><Relationship Id="rId240" Type="http://schemas.openxmlformats.org/officeDocument/2006/relationships/slide" Target="slides/slide238.xml"/><Relationship Id="rId245" Type="http://schemas.openxmlformats.org/officeDocument/2006/relationships/slide" Target="slides/slide243.xml"/><Relationship Id="rId261" Type="http://schemas.openxmlformats.org/officeDocument/2006/relationships/slide" Target="slides/slide259.xml"/><Relationship Id="rId266" Type="http://schemas.openxmlformats.org/officeDocument/2006/relationships/slide" Target="slides/slide264.xml"/><Relationship Id="rId287" Type="http://schemas.openxmlformats.org/officeDocument/2006/relationships/slide" Target="slides/slide285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168" Type="http://schemas.openxmlformats.org/officeDocument/2006/relationships/slide" Target="slides/slide166.xml"/><Relationship Id="rId282" Type="http://schemas.openxmlformats.org/officeDocument/2006/relationships/slide" Target="slides/slide280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slide" Target="slides/slide161.xml"/><Relationship Id="rId184" Type="http://schemas.openxmlformats.org/officeDocument/2006/relationships/slide" Target="slides/slide182.xml"/><Relationship Id="rId189" Type="http://schemas.openxmlformats.org/officeDocument/2006/relationships/slide" Target="slides/slide187.xml"/><Relationship Id="rId219" Type="http://schemas.openxmlformats.org/officeDocument/2006/relationships/slide" Target="slides/slide217.xml"/><Relationship Id="rId3" Type="http://schemas.openxmlformats.org/officeDocument/2006/relationships/slide" Target="slides/slide1.xml"/><Relationship Id="rId214" Type="http://schemas.openxmlformats.org/officeDocument/2006/relationships/slide" Target="slides/slide212.xml"/><Relationship Id="rId230" Type="http://schemas.openxmlformats.org/officeDocument/2006/relationships/slide" Target="slides/slide228.xml"/><Relationship Id="rId235" Type="http://schemas.openxmlformats.org/officeDocument/2006/relationships/slide" Target="slides/slide233.xml"/><Relationship Id="rId251" Type="http://schemas.openxmlformats.org/officeDocument/2006/relationships/slide" Target="slides/slide249.xml"/><Relationship Id="rId256" Type="http://schemas.openxmlformats.org/officeDocument/2006/relationships/slide" Target="slides/slide254.xml"/><Relationship Id="rId277" Type="http://schemas.openxmlformats.org/officeDocument/2006/relationships/slide" Target="slides/slide275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272" Type="http://schemas.openxmlformats.org/officeDocument/2006/relationships/slide" Target="slides/slide270.xml"/><Relationship Id="rId293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Relationship Id="rId174" Type="http://schemas.openxmlformats.org/officeDocument/2006/relationships/slide" Target="slides/slide172.xml"/><Relationship Id="rId179" Type="http://schemas.openxmlformats.org/officeDocument/2006/relationships/slide" Target="slides/slide177.xml"/><Relationship Id="rId195" Type="http://schemas.openxmlformats.org/officeDocument/2006/relationships/slide" Target="slides/slide193.xml"/><Relationship Id="rId209" Type="http://schemas.openxmlformats.org/officeDocument/2006/relationships/slide" Target="slides/slide207.xml"/><Relationship Id="rId190" Type="http://schemas.openxmlformats.org/officeDocument/2006/relationships/slide" Target="slides/slide188.xml"/><Relationship Id="rId204" Type="http://schemas.openxmlformats.org/officeDocument/2006/relationships/slide" Target="slides/slide202.xml"/><Relationship Id="rId220" Type="http://schemas.openxmlformats.org/officeDocument/2006/relationships/slide" Target="slides/slide218.xml"/><Relationship Id="rId225" Type="http://schemas.openxmlformats.org/officeDocument/2006/relationships/slide" Target="slides/slide223.xml"/><Relationship Id="rId241" Type="http://schemas.openxmlformats.org/officeDocument/2006/relationships/slide" Target="slides/slide239.xml"/><Relationship Id="rId246" Type="http://schemas.openxmlformats.org/officeDocument/2006/relationships/slide" Target="slides/slide244.xml"/><Relationship Id="rId267" Type="http://schemas.openxmlformats.org/officeDocument/2006/relationships/slide" Target="slides/slide265.xml"/><Relationship Id="rId288" Type="http://schemas.openxmlformats.org/officeDocument/2006/relationships/slide" Target="slides/slide286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262" Type="http://schemas.openxmlformats.org/officeDocument/2006/relationships/slide" Target="slides/slide260.xml"/><Relationship Id="rId283" Type="http://schemas.openxmlformats.org/officeDocument/2006/relationships/slide" Target="slides/slide28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slide" Target="slides/slide141.xml"/><Relationship Id="rId148" Type="http://schemas.openxmlformats.org/officeDocument/2006/relationships/slide" Target="slides/slide146.xml"/><Relationship Id="rId164" Type="http://schemas.openxmlformats.org/officeDocument/2006/relationships/slide" Target="slides/slide162.xml"/><Relationship Id="rId169" Type="http://schemas.openxmlformats.org/officeDocument/2006/relationships/slide" Target="slides/slide167.xml"/><Relationship Id="rId185" Type="http://schemas.openxmlformats.org/officeDocument/2006/relationships/slide" Target="slides/slide18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80" Type="http://schemas.openxmlformats.org/officeDocument/2006/relationships/slide" Target="slides/slide178.xml"/><Relationship Id="rId210" Type="http://schemas.openxmlformats.org/officeDocument/2006/relationships/slide" Target="slides/slide208.xml"/><Relationship Id="rId215" Type="http://schemas.openxmlformats.org/officeDocument/2006/relationships/slide" Target="slides/slide213.xml"/><Relationship Id="rId236" Type="http://schemas.openxmlformats.org/officeDocument/2006/relationships/slide" Target="slides/slide234.xml"/><Relationship Id="rId257" Type="http://schemas.openxmlformats.org/officeDocument/2006/relationships/slide" Target="slides/slide255.xml"/><Relationship Id="rId278" Type="http://schemas.openxmlformats.org/officeDocument/2006/relationships/slide" Target="slides/slide276.xml"/><Relationship Id="rId26" Type="http://schemas.openxmlformats.org/officeDocument/2006/relationships/slide" Target="slides/slide24.xml"/><Relationship Id="rId231" Type="http://schemas.openxmlformats.org/officeDocument/2006/relationships/slide" Target="slides/slide229.xml"/><Relationship Id="rId252" Type="http://schemas.openxmlformats.org/officeDocument/2006/relationships/slide" Target="slides/slide250.xml"/><Relationship Id="rId273" Type="http://schemas.openxmlformats.org/officeDocument/2006/relationships/slide" Target="slides/slide271.xml"/><Relationship Id="rId294" Type="http://schemas.openxmlformats.org/officeDocument/2006/relationships/theme" Target="theme/theme1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54" Type="http://schemas.openxmlformats.org/officeDocument/2006/relationships/slide" Target="slides/slide152.xml"/><Relationship Id="rId175" Type="http://schemas.openxmlformats.org/officeDocument/2006/relationships/slide" Target="slides/slide173.xml"/><Relationship Id="rId196" Type="http://schemas.openxmlformats.org/officeDocument/2006/relationships/slide" Target="slides/slide194.xml"/><Relationship Id="rId200" Type="http://schemas.openxmlformats.org/officeDocument/2006/relationships/slide" Target="slides/slide198.xml"/><Relationship Id="rId16" Type="http://schemas.openxmlformats.org/officeDocument/2006/relationships/slide" Target="slides/slide14.xml"/><Relationship Id="rId221" Type="http://schemas.openxmlformats.org/officeDocument/2006/relationships/slide" Target="slides/slide219.xml"/><Relationship Id="rId242" Type="http://schemas.openxmlformats.org/officeDocument/2006/relationships/slide" Target="slides/slide240.xml"/><Relationship Id="rId263" Type="http://schemas.openxmlformats.org/officeDocument/2006/relationships/slide" Target="slides/slide261.xml"/><Relationship Id="rId284" Type="http://schemas.openxmlformats.org/officeDocument/2006/relationships/slide" Target="slides/slide282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44" Type="http://schemas.openxmlformats.org/officeDocument/2006/relationships/slide" Target="slides/slide142.xml"/><Relationship Id="rId90" Type="http://schemas.openxmlformats.org/officeDocument/2006/relationships/slide" Target="slides/slide88.xml"/><Relationship Id="rId165" Type="http://schemas.openxmlformats.org/officeDocument/2006/relationships/slide" Target="slides/slide163.xml"/><Relationship Id="rId186" Type="http://schemas.openxmlformats.org/officeDocument/2006/relationships/slide" Target="slides/slide184.xml"/><Relationship Id="rId211" Type="http://schemas.openxmlformats.org/officeDocument/2006/relationships/slide" Target="slides/slide209.xml"/><Relationship Id="rId232" Type="http://schemas.openxmlformats.org/officeDocument/2006/relationships/slide" Target="slides/slide230.xml"/><Relationship Id="rId253" Type="http://schemas.openxmlformats.org/officeDocument/2006/relationships/slide" Target="slides/slide251.xml"/><Relationship Id="rId274" Type="http://schemas.openxmlformats.org/officeDocument/2006/relationships/slide" Target="slides/slide272.xml"/><Relationship Id="rId295" Type="http://schemas.openxmlformats.org/officeDocument/2006/relationships/tableStyles" Target="tableStyles.xml"/><Relationship Id="rId27" Type="http://schemas.openxmlformats.org/officeDocument/2006/relationships/slide" Target="slides/slide25.xml"/><Relationship Id="rId48" Type="http://schemas.openxmlformats.org/officeDocument/2006/relationships/slide" Target="slides/slide46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34" Type="http://schemas.openxmlformats.org/officeDocument/2006/relationships/slide" Target="slides/slide132.xml"/><Relationship Id="rId80" Type="http://schemas.openxmlformats.org/officeDocument/2006/relationships/slide" Target="slides/slide78.xml"/><Relationship Id="rId155" Type="http://schemas.openxmlformats.org/officeDocument/2006/relationships/slide" Target="slides/slide153.xml"/><Relationship Id="rId176" Type="http://schemas.openxmlformats.org/officeDocument/2006/relationships/slide" Target="slides/slide174.xml"/><Relationship Id="rId197" Type="http://schemas.openxmlformats.org/officeDocument/2006/relationships/slide" Target="slides/slide195.xml"/><Relationship Id="rId201" Type="http://schemas.openxmlformats.org/officeDocument/2006/relationships/slide" Target="slides/slide199.xml"/><Relationship Id="rId222" Type="http://schemas.openxmlformats.org/officeDocument/2006/relationships/slide" Target="slides/slide220.xml"/><Relationship Id="rId243" Type="http://schemas.openxmlformats.org/officeDocument/2006/relationships/slide" Target="slides/slide241.xml"/><Relationship Id="rId264" Type="http://schemas.openxmlformats.org/officeDocument/2006/relationships/slide" Target="slides/slide262.xml"/><Relationship Id="rId285" Type="http://schemas.openxmlformats.org/officeDocument/2006/relationships/slide" Target="slides/slide283.xml"/><Relationship Id="rId17" Type="http://schemas.openxmlformats.org/officeDocument/2006/relationships/slide" Target="slides/slide15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24" Type="http://schemas.openxmlformats.org/officeDocument/2006/relationships/slide" Target="slides/slide122.xml"/><Relationship Id="rId70" Type="http://schemas.openxmlformats.org/officeDocument/2006/relationships/slide" Target="slides/slide68.xml"/><Relationship Id="rId91" Type="http://schemas.openxmlformats.org/officeDocument/2006/relationships/slide" Target="slides/slide89.xml"/><Relationship Id="rId145" Type="http://schemas.openxmlformats.org/officeDocument/2006/relationships/slide" Target="slides/slide143.xml"/><Relationship Id="rId166" Type="http://schemas.openxmlformats.org/officeDocument/2006/relationships/slide" Target="slides/slide164.xml"/><Relationship Id="rId187" Type="http://schemas.openxmlformats.org/officeDocument/2006/relationships/slide" Target="slides/slide185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0.xml"/><Relationship Id="rId233" Type="http://schemas.openxmlformats.org/officeDocument/2006/relationships/slide" Target="slides/slide231.xml"/><Relationship Id="rId254" Type="http://schemas.openxmlformats.org/officeDocument/2006/relationships/slide" Target="slides/slide252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275" Type="http://schemas.openxmlformats.org/officeDocument/2006/relationships/slide" Target="slides/slide273.xml"/><Relationship Id="rId60" Type="http://schemas.openxmlformats.org/officeDocument/2006/relationships/slide" Target="slides/slide58.xml"/><Relationship Id="rId81" Type="http://schemas.openxmlformats.org/officeDocument/2006/relationships/slide" Target="slides/slide79.xml"/><Relationship Id="rId135" Type="http://schemas.openxmlformats.org/officeDocument/2006/relationships/slide" Target="slides/slide133.xml"/><Relationship Id="rId156" Type="http://schemas.openxmlformats.org/officeDocument/2006/relationships/slide" Target="slides/slide154.xml"/><Relationship Id="rId177" Type="http://schemas.openxmlformats.org/officeDocument/2006/relationships/slide" Target="slides/slide175.xml"/><Relationship Id="rId198" Type="http://schemas.openxmlformats.org/officeDocument/2006/relationships/slide" Target="slides/slide196.xml"/><Relationship Id="rId202" Type="http://schemas.openxmlformats.org/officeDocument/2006/relationships/slide" Target="slides/slide200.xml"/><Relationship Id="rId223" Type="http://schemas.openxmlformats.org/officeDocument/2006/relationships/slide" Target="slides/slide221.xml"/><Relationship Id="rId244" Type="http://schemas.openxmlformats.org/officeDocument/2006/relationships/slide" Target="slides/slide242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265" Type="http://schemas.openxmlformats.org/officeDocument/2006/relationships/slide" Target="slides/slide263.xml"/><Relationship Id="rId286" Type="http://schemas.openxmlformats.org/officeDocument/2006/relationships/slide" Target="slides/slide284.xml"/><Relationship Id="rId50" Type="http://schemas.openxmlformats.org/officeDocument/2006/relationships/slide" Target="slides/slide48.xml"/><Relationship Id="rId104" Type="http://schemas.openxmlformats.org/officeDocument/2006/relationships/slide" Target="slides/slide102.xml"/><Relationship Id="rId125" Type="http://schemas.openxmlformats.org/officeDocument/2006/relationships/slide" Target="slides/slide123.xml"/><Relationship Id="rId146" Type="http://schemas.openxmlformats.org/officeDocument/2006/relationships/slide" Target="slides/slide144.xml"/><Relationship Id="rId167" Type="http://schemas.openxmlformats.org/officeDocument/2006/relationships/slide" Target="slides/slide165.xml"/><Relationship Id="rId188" Type="http://schemas.openxmlformats.org/officeDocument/2006/relationships/slide" Target="slides/slide18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1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3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1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1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1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1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1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1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3.emf"/></Relationships>
</file>

<file path=ppt/drawings/_rels/vmlDrawing1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1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1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7.emf"/></Relationships>
</file>

<file path=ppt/drawings/_rels/vmlDrawing1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8.emf"/></Relationships>
</file>

<file path=ppt/drawings/_rels/vmlDrawing1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1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0.emf"/></Relationships>
</file>

<file path=ppt/drawings/_rels/vmlDrawing1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1.emf"/></Relationships>
</file>

<file path=ppt/drawings/_rels/vmlDrawing1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1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1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4.emf"/></Relationships>
</file>

<file path=ppt/drawings/_rels/vmlDrawing1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1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6.emf"/></Relationships>
</file>

<file path=ppt/drawings/_rels/vmlDrawing1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7.emf"/></Relationships>
</file>

<file path=ppt/drawings/_rels/vmlDrawing1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emf"/></Relationships>
</file>

<file path=ppt/drawings/_rels/vmlDrawing1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9.emf"/></Relationships>
</file>

<file path=ppt/drawings/_rels/vmlDrawing1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0.emf"/></Relationships>
</file>

<file path=ppt/drawings/_rels/vmlDrawing1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emf"/></Relationships>
</file>

<file path=ppt/drawings/_rels/vmlDrawing1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2.emf"/></Relationships>
</file>

<file path=ppt/drawings/_rels/vmlDrawing1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3.emf"/></Relationships>
</file>

<file path=ppt/drawings/_rels/vmlDrawing1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4.emf"/></Relationships>
</file>

<file path=ppt/drawings/_rels/vmlDrawing1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5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6.emf"/></Relationships>
</file>

<file path=ppt/drawings/_rels/vmlDrawing1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7.emf"/></Relationships>
</file>

<file path=ppt/drawings/_rels/vmlDrawing1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8.emf"/></Relationships>
</file>

<file path=ppt/drawings/_rels/vmlDrawing1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9.emf"/></Relationships>
</file>

<file path=ppt/drawings/_rels/vmlDrawing1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0.emf"/></Relationships>
</file>

<file path=ppt/drawings/_rels/vmlDrawing1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1.emf"/></Relationships>
</file>

<file path=ppt/drawings/_rels/vmlDrawing1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2.emf"/></Relationships>
</file>

<file path=ppt/drawings/_rels/vmlDrawing1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3.emf"/></Relationships>
</file>

<file path=ppt/drawings/_rels/vmlDrawing1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4.emf"/></Relationships>
</file>

<file path=ppt/drawings/_rels/vmlDrawing1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6.emf"/></Relationships>
</file>

<file path=ppt/drawings/_rels/vmlDrawing1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7.emf"/></Relationships>
</file>

<file path=ppt/drawings/_rels/vmlDrawing1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8.emf"/></Relationships>
</file>

<file path=ppt/drawings/_rels/vmlDrawing1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9.emf"/></Relationships>
</file>

<file path=ppt/drawings/_rels/vmlDrawing1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0.emf"/></Relationships>
</file>

<file path=ppt/drawings/_rels/vmlDrawing1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1.emf"/></Relationships>
</file>

<file path=ppt/drawings/_rels/vmlDrawing1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2.emf"/></Relationships>
</file>

<file path=ppt/drawings/_rels/vmlDrawing1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3.emf"/></Relationships>
</file>

<file path=ppt/drawings/_rels/vmlDrawing1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4.emf"/></Relationships>
</file>

<file path=ppt/drawings/_rels/vmlDrawing1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5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6.emf"/></Relationships>
</file>

<file path=ppt/drawings/_rels/vmlDrawing1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7.emf"/></Relationships>
</file>

<file path=ppt/drawings/_rels/vmlDrawing1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8.emf"/></Relationships>
</file>

<file path=ppt/drawings/_rels/vmlDrawing1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9.emf"/></Relationships>
</file>

<file path=ppt/drawings/_rels/vmlDrawing1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0.emf"/></Relationships>
</file>

<file path=ppt/drawings/_rels/vmlDrawing1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1.emf"/></Relationships>
</file>

<file path=ppt/drawings/_rels/vmlDrawing1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2.emf"/></Relationships>
</file>

<file path=ppt/drawings/_rels/vmlDrawing1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3.emf"/></Relationships>
</file>

<file path=ppt/drawings/_rels/vmlDrawing1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4.emf"/></Relationships>
</file>

<file path=ppt/drawings/_rels/vmlDrawing1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5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6.emf"/></Relationships>
</file>

<file path=ppt/drawings/_rels/vmlDrawing1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7.emf"/></Relationships>
</file>

<file path=ppt/drawings/_rels/vmlDrawing1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8.emf"/></Relationships>
</file>

<file path=ppt/drawings/_rels/vmlDrawing1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9.emf"/></Relationships>
</file>

<file path=ppt/drawings/_rels/vmlDrawing1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0.emf"/></Relationships>
</file>

<file path=ppt/drawings/_rels/vmlDrawing1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1.emf"/></Relationships>
</file>

<file path=ppt/drawings/_rels/vmlDrawing1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2.emf"/></Relationships>
</file>

<file path=ppt/drawings/_rels/vmlDrawing1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3.emf"/></Relationships>
</file>

<file path=ppt/drawings/_rels/vmlDrawing1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4.emf"/></Relationships>
</file>

<file path=ppt/drawings/_rels/vmlDrawing1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5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6.emf"/></Relationships>
</file>

<file path=ppt/drawings/_rels/vmlDrawing18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emf"/><Relationship Id="rId2" Type="http://schemas.openxmlformats.org/officeDocument/2006/relationships/image" Target="../media/image188.emf"/><Relationship Id="rId1" Type="http://schemas.openxmlformats.org/officeDocument/2006/relationships/image" Target="../media/image187.emf"/></Relationships>
</file>

<file path=ppt/drawings/_rels/vmlDrawing1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0.emf"/></Relationships>
</file>

<file path=ppt/drawings/_rels/vmlDrawing1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1.emf"/></Relationships>
</file>

<file path=ppt/drawings/_rels/vmlDrawing1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2.emf"/></Relationships>
</file>

<file path=ppt/drawings/_rels/vmlDrawing1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3.emf"/></Relationships>
</file>

<file path=ppt/drawings/_rels/vmlDrawing1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4.emf"/></Relationships>
</file>

<file path=ppt/drawings/_rels/vmlDrawing1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5.emf"/></Relationships>
</file>

<file path=ppt/drawings/_rels/vmlDrawing1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6.emf"/></Relationships>
</file>

<file path=ppt/drawings/_rels/vmlDrawing1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7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8.emf"/></Relationships>
</file>

<file path=ppt/drawings/_rels/vmlDrawing1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9.emf"/></Relationships>
</file>

<file path=ppt/drawings/_rels/vmlDrawing1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0.emf"/></Relationships>
</file>

<file path=ppt/drawings/_rels/vmlDrawing1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1.emf"/></Relationships>
</file>

<file path=ppt/drawings/_rels/vmlDrawing1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2.emf"/></Relationships>
</file>

<file path=ppt/drawings/_rels/vmlDrawing1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3.emf"/></Relationships>
</file>

<file path=ppt/drawings/_rels/vmlDrawing1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4.emf"/></Relationships>
</file>

<file path=ppt/drawings/_rels/vmlDrawing1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5.emf"/></Relationships>
</file>

<file path=ppt/drawings/_rels/vmlDrawing1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6.emf"/></Relationships>
</file>

<file path=ppt/drawings/_rels/vmlDrawing1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8.emf"/></Relationships>
</file>

<file path=ppt/drawings/_rels/vmlDrawing2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9.emf"/></Relationships>
</file>

<file path=ppt/drawings/_rels/vmlDrawing2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0.emf"/></Relationships>
</file>

<file path=ppt/drawings/_rels/vmlDrawing2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1.emf"/></Relationships>
</file>

<file path=ppt/drawings/_rels/vmlDrawing2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2.emf"/></Relationships>
</file>

<file path=ppt/drawings/_rels/vmlDrawing2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3.emf"/></Relationships>
</file>

<file path=ppt/drawings/_rels/vmlDrawing2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4.emf"/></Relationships>
</file>

<file path=ppt/drawings/_rels/vmlDrawing2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5.emf"/></Relationships>
</file>

<file path=ppt/drawings/_rels/vmlDrawing2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6.emf"/></Relationships>
</file>

<file path=ppt/drawings/_rels/vmlDrawing2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7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8.emf"/></Relationships>
</file>

<file path=ppt/drawings/_rels/vmlDrawing2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9.emf"/></Relationships>
</file>

<file path=ppt/drawings/_rels/vmlDrawing2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0.emf"/></Relationships>
</file>

<file path=ppt/drawings/_rels/vmlDrawing2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1.emf"/></Relationships>
</file>

<file path=ppt/drawings/_rels/vmlDrawing2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2.emf"/></Relationships>
</file>

<file path=ppt/drawings/_rels/vmlDrawing2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3.emf"/></Relationships>
</file>

<file path=ppt/drawings/_rels/vmlDrawing2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4.emf"/></Relationships>
</file>

<file path=ppt/drawings/_rels/vmlDrawing2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5.emf"/></Relationships>
</file>

<file path=ppt/drawings/_rels/vmlDrawing2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6.emf"/></Relationships>
</file>

<file path=ppt/drawings/_rels/vmlDrawing2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7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8.emf"/></Relationships>
</file>

<file path=ppt/drawings/_rels/vmlDrawing2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9.emf"/></Relationships>
</file>

<file path=ppt/drawings/_rels/vmlDrawing2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0.emf"/></Relationships>
</file>

<file path=ppt/drawings/_rels/vmlDrawing2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1.emf"/></Relationships>
</file>

<file path=ppt/drawings/_rels/vmlDrawing2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2.emf"/></Relationships>
</file>

<file path=ppt/drawings/_rels/vmlDrawing2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3.emf"/></Relationships>
</file>

<file path=ppt/drawings/_rels/vmlDrawing2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4.emf"/></Relationships>
</file>

<file path=ppt/drawings/_rels/vmlDrawing2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5.emf"/></Relationships>
</file>

<file path=ppt/drawings/_rels/vmlDrawing2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6.emf"/></Relationships>
</file>

<file path=ppt/drawings/_rels/vmlDrawing2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7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8.emf"/></Relationships>
</file>

<file path=ppt/drawings/_rels/vmlDrawing2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9.emf"/></Relationships>
</file>

<file path=ppt/drawings/_rels/vmlDrawing2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0.emf"/></Relationships>
</file>

<file path=ppt/drawings/_rels/vmlDrawing2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1.emf"/></Relationships>
</file>

<file path=ppt/drawings/_rels/vmlDrawing2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2.emf"/></Relationships>
</file>

<file path=ppt/drawings/_rels/vmlDrawing2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3.emf"/></Relationships>
</file>

<file path=ppt/drawings/_rels/vmlDrawing2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4.emf"/></Relationships>
</file>

<file path=ppt/drawings/_rels/vmlDrawing2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5.emf"/></Relationships>
</file>

<file path=ppt/drawings/_rels/vmlDrawing2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6.emf"/></Relationships>
</file>

<file path=ppt/drawings/_rels/vmlDrawing2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7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8.emf"/></Relationships>
</file>

<file path=ppt/drawings/_rels/vmlDrawing2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9.emf"/></Relationships>
</file>

<file path=ppt/drawings/_rels/vmlDrawing2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0.emf"/></Relationships>
</file>

<file path=ppt/drawings/_rels/vmlDrawing2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1.emf"/></Relationships>
</file>

<file path=ppt/drawings/_rels/vmlDrawing2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2.emf"/></Relationships>
</file>

<file path=ppt/drawings/_rels/vmlDrawing2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3.emf"/></Relationships>
</file>

<file path=ppt/drawings/_rels/vmlDrawing2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4.emf"/></Relationships>
</file>

<file path=ppt/drawings/_rels/vmlDrawing2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5.emf"/></Relationships>
</file>

<file path=ppt/drawings/_rels/vmlDrawing2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6.emf"/></Relationships>
</file>

<file path=ppt/drawings/_rels/vmlDrawing2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7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8.emf"/></Relationships>
</file>

<file path=ppt/drawings/_rels/vmlDrawing2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9.emf"/></Relationships>
</file>

<file path=ppt/drawings/_rels/vmlDrawing2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1.emf"/></Relationships>
</file>

<file path=ppt/drawings/_rels/vmlDrawing2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2.emf"/></Relationships>
</file>

<file path=ppt/drawings/_rels/vmlDrawing2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3.emf"/></Relationships>
</file>

<file path=ppt/drawings/_rels/vmlDrawing2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4.emf"/></Relationships>
</file>

<file path=ppt/drawings/_rels/vmlDrawing2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5.emf"/></Relationships>
</file>

<file path=ppt/drawings/_rels/vmlDrawing2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6.emf"/></Relationships>
</file>

<file path=ppt/drawings/_rels/vmlDrawing2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7.emf"/></Relationships>
</file>

<file path=ppt/drawings/_rels/vmlDrawing2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8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9.emf"/></Relationships>
</file>

<file path=ppt/drawings/_rels/vmlDrawing2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0.emf"/></Relationships>
</file>

<file path=ppt/drawings/_rels/vmlDrawing2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1.emf"/></Relationships>
</file>

<file path=ppt/drawings/_rels/vmlDrawing2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2.emf"/></Relationships>
</file>

<file path=ppt/drawings/_rels/vmlDrawing2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3.emf"/></Relationships>
</file>

<file path=ppt/drawings/_rels/vmlDrawing2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4.emf"/></Relationships>
</file>

<file path=ppt/drawings/_rels/vmlDrawing2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5.emf"/></Relationships>
</file>

<file path=ppt/drawings/_rels/vmlDrawing2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6.emf"/></Relationships>
</file>

<file path=ppt/drawings/_rels/vmlDrawing2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7.emf"/></Relationships>
</file>

<file path=ppt/drawings/_rels/vmlDrawing2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8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9.emf"/></Relationships>
</file>

<file path=ppt/drawings/_rels/vmlDrawing2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0.emf"/></Relationships>
</file>

<file path=ppt/drawings/_rels/vmlDrawing2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1.emf"/></Relationships>
</file>

<file path=ppt/drawings/_rels/vmlDrawing2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2.emf"/></Relationships>
</file>

<file path=ppt/drawings/_rels/vmlDrawing2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3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BE3A85E-25C2-4E48-B111-AFCDF326F2B1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2FC1542-5900-476C-B8AC-1FAE5B9C96F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260.png>
</file>

<file path=ppt/media/image3.jpeg>
</file>

<file path=ppt/media/image4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A9030FF-4249-4690-B0A7-3D1410B31B4F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C578DA8-4719-482B-8FD3-6E259547D9B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7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457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6436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/>
            <a:fld id="{234A4942-D785-4B40-9443-822091B5CA9C}" type="slidenum">
              <a:rPr lang="zh-CN" altLang="en-US" sz="1200"/>
              <a:pPr algn="r"/>
              <a:t>1</a:t>
            </a:fld>
            <a:endParaRPr lang="en-US" altLang="zh-CN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indent="609600" algn="just">
              <a:spcAft>
                <a:spcPts val="0"/>
              </a:spcAft>
            </a:pPr>
            <a:r>
              <a:rPr lang="en-US" sz="1200" kern="100" smtClean="0">
                <a:latin typeface="Times New Roman"/>
                <a:cs typeface="Courier New"/>
              </a:rPr>
              <a:t> 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78DA8-4719-482B-8FD3-6E259547D9BB}" type="slidenum">
              <a:rPr lang="zh-CN" altLang="en-US" smtClean="0"/>
              <a:pPr/>
              <a:t>121</a:t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740A775-C0D3-4C76-86B1-FC68BF1FFCFC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ED4C440-2253-48A8-A2D6-634C85AAFDE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lIns="91440" tIns="45720" rIns="91440" bIns="45720"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04D542A-D905-47C4-A39E-16F5FDE85329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C73655-F5EC-4388-998A-E3F2836AF39A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53A8DD-8483-4166-913D-42A0D1B44F61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90169B-AE61-49F8-8B16-631ADAAB5A87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02F94F9-5057-441A-8078-1E82FB0F3F51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3DBFC5-2E2B-4E81-B99B-F3E30BF499D8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358775" y="274638"/>
            <a:ext cx="8456613" cy="5842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1C165038-C4E9-4E25-A772-18010A270FC5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231D776E-55B6-4C2B-8F94-2AE78FC5D062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11DE1A9-C300-4360-AAEB-4145E7C3B4F6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148540-26E5-4BAF-914D-4AE7F659C688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ED7ED0C-1DCF-4966-8711-B8BA1828B414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D1E9661-C35C-4140-A328-18C200B06401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D49F26A-9EC4-4606-A56D-5E98EB7AA11D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C33B3A-3C1A-4DBF-9161-E0ABB10E5BE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4284D8-50C5-45D6-97AA-2998C9D46A0D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6636AB0-BD64-4F30-9996-A0F0DDAC976E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664E3DC-59D0-453F-B4F7-B3010C722C9D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AB519F-5723-497F-8540-2BEC7990048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AAA8F7F-44C9-4BD4-8A2D-71E0C27F9AF8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0A66BD-6E9F-451B-A8D2-AA20D75A5783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C627FD-46BC-48BF-AD3F-F551F0EE5ACC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7525B8-A6FB-4C85-AB38-7B21E57470C8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92D18-13B1-48FA-9E89-D1CF330CABBA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E90ABF-548E-44A0-9177-94CC53003742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5404ABD-D9B1-4D52-BE62-E8902C42297A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F0823BB-F80B-481D-88AF-CCC8FA6297DD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EFC741-90E1-4AD9-B97A-A921C073A8BC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6E0395-29C7-4214-9841-AEDF765EE1ED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EFE8A1-CD07-4AC2-9D8D-E0CA562AB0A1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CE58998-161A-4A0B-B2A7-4F571E6B0FEA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CFFFC6-3E89-4506-ABA3-EA95F1F43596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8060083-D82C-4D2F-9FB5-7B05432480C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5FF26A3-57F3-4A40-B1EA-0EC25F649EB7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9AC95A-9CE5-484F-888C-9E9161429EEA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8F254D7-0C3D-4367-9C74-628CCCCB3C8E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9E968A-27DB-48CD-BF2B-CAA9ECE6D353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C392702-44C5-4201-A3F3-49311BAFBD84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3BADC5-90C3-4179-ABF5-DF61013AE330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8617D10-2DDA-4DF3-A81D-CACB4B6D0BEC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3192A0E-E660-4247-908B-DD7095B5483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E1BB775-5AC3-48DA-B757-55C4FBCB0E0E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FF9CE5-0C50-4E40-937E-6C39708D1648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13D5FFD-A876-4075-8C79-F6587DCEE642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E8D7E7-6262-4C3C-9B41-3899A1C590B6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24D19B0-DDE6-4940-9075-D452FA2B9DF5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6AF9A78-66C9-4C6A-981A-CE334FAFD0D7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46FA716F-C86B-4BE6-91FA-F983A89FBFB4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8930F83F-2BFA-4818-80F4-2399E8356119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6861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358775" y="1150938"/>
            <a:ext cx="8456613" cy="496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00" tIns="0" rIns="7200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2" r:id="rId2"/>
    <p:sldLayoutId id="2147483671" r:id="rId3"/>
    <p:sldLayoutId id="2147483670" r:id="rId4"/>
    <p:sldLayoutId id="2147483669" r:id="rId5"/>
    <p:sldLayoutId id="2147483668" r:id="rId6"/>
    <p:sldLayoutId id="2147483667" r:id="rId7"/>
    <p:sldLayoutId id="2147483666" r:id="rId8"/>
    <p:sldLayoutId id="2147483665" r:id="rId9"/>
    <p:sldLayoutId id="2147483664" r:id="rId10"/>
    <p:sldLayoutId id="2147483663" r:id="rId11"/>
    <p:sldLayoutId id="2147483662" r:id="rId12"/>
    <p:sldLayoutId id="2147483685" r:id="rId13"/>
  </p:sldLayoutIdLst>
  <p:transition spd="med" advClick="0">
    <p:fade/>
  </p:transition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宋体" pitchFamily="2" charset="-122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algn="l" rtl="0" fontAlgn="base">
        <a:lnSpc>
          <a:spcPts val="3500"/>
        </a:lnSpc>
        <a:spcBef>
          <a:spcPct val="0"/>
        </a:spcBef>
        <a:spcAft>
          <a:spcPct val="0"/>
        </a:spcAft>
        <a:buFont typeface="宋体" pitchFamily="2" charset="-122"/>
        <a:defRPr sz="2400" b="1" kern="1200">
          <a:solidFill>
            <a:schemeClr val="tx1"/>
          </a:solidFill>
          <a:latin typeface="宋体" pitchFamily="2" charset="-122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800" kern="1200">
          <a:solidFill>
            <a:schemeClr val="tx1"/>
          </a:solidFill>
          <a:latin typeface="宋体" pitchFamily="2" charset="-122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•"/>
        <a:defRPr sz="2400" kern="1200">
          <a:solidFill>
            <a:schemeClr val="tx1"/>
          </a:solidFill>
          <a:latin typeface="宋体" pitchFamily="2" charset="-122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»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A851F73C-00B1-4D12-ACCB-FDA18D528488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9BDDDD4D-6173-4C73-9303-17FB442E9853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69639" name="Text Box 7"/>
          <p:cNvSpPr txBox="1">
            <a:spLocks noChangeArrowheads="1"/>
          </p:cNvSpPr>
          <p:nvPr/>
        </p:nvSpPr>
        <p:spPr bwMode="auto">
          <a:xfrm>
            <a:off x="358775" y="2085975"/>
            <a:ext cx="8456613" cy="40306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b="1"/>
              <a:t>　　</a:t>
            </a:r>
          </a:p>
        </p:txBody>
      </p:sp>
      <p:sp>
        <p:nvSpPr>
          <p:cNvPr id="6964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358775" y="2085975"/>
            <a:ext cx="8456613" cy="395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9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639" grpId="0"/>
    </p:bld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宋体" pitchFamily="2" charset="-122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algn="l" rtl="0" eaLnBrk="0" fontAlgn="base" hangingPunct="0">
        <a:lnSpc>
          <a:spcPts val="3500"/>
        </a:lnSpc>
        <a:spcBef>
          <a:spcPct val="0"/>
        </a:spcBef>
        <a:spcAft>
          <a:spcPct val="0"/>
        </a:spcAft>
        <a:buFont typeface="宋体" pitchFamily="2" charset="-122"/>
        <a:defRPr sz="3200" b="1" kern="1200">
          <a:solidFill>
            <a:schemeClr val="tx1"/>
          </a:solidFill>
          <a:latin typeface="宋体" pitchFamily="2" charset="-122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800" kern="1200">
          <a:solidFill>
            <a:schemeClr val="tx1"/>
          </a:solidFill>
          <a:latin typeface="宋体" pitchFamily="2" charset="-122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•"/>
        <a:defRPr sz="2400" kern="1200">
          <a:solidFill>
            <a:schemeClr val="tx1"/>
          </a:solidFill>
          <a:latin typeface="宋体" pitchFamily="2" charset="-122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»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.vml"/><Relationship Id="rId5" Type="http://schemas.openxmlformats.org/officeDocument/2006/relationships/oleObject" Target="../embeddings/Microsoft_Office_Word_97_-_2003___5.doc"/><Relationship Id="rId4" Type="http://schemas.openxmlformats.org/officeDocument/2006/relationships/image" Target="../media/image6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3.vml"/><Relationship Id="rId4" Type="http://schemas.openxmlformats.org/officeDocument/2006/relationships/oleObject" Target="../embeddings/Microsoft_Office_Word_97_-_2003___93.doc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4.vml"/><Relationship Id="rId4" Type="http://schemas.openxmlformats.org/officeDocument/2006/relationships/oleObject" Target="../embeddings/Microsoft_Office_Word_97_-_2003___94.doc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5.vml"/><Relationship Id="rId5" Type="http://schemas.openxmlformats.org/officeDocument/2006/relationships/oleObject" Target="../embeddings/Microsoft_Office_Word_97_-_2003___95.doc"/><Relationship Id="rId4" Type="http://schemas.openxmlformats.org/officeDocument/2006/relationships/image" Target="../media/image6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6.vml"/><Relationship Id="rId4" Type="http://schemas.openxmlformats.org/officeDocument/2006/relationships/oleObject" Target="../embeddings/Microsoft_Office_Word_97_-_2003___96.doc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7.vml"/><Relationship Id="rId4" Type="http://schemas.openxmlformats.org/officeDocument/2006/relationships/oleObject" Target="../embeddings/Microsoft_Office_Word_97_-_2003___97.doc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8.vml"/><Relationship Id="rId4" Type="http://schemas.openxmlformats.org/officeDocument/2006/relationships/oleObject" Target="../embeddings/Microsoft_Office_Word_97_-_2003___98.doc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9.vml"/><Relationship Id="rId5" Type="http://schemas.openxmlformats.org/officeDocument/2006/relationships/oleObject" Target="../embeddings/Microsoft_Office_Word_97_-_2003___99.doc"/><Relationship Id="rId4" Type="http://schemas.openxmlformats.org/officeDocument/2006/relationships/image" Target="../media/image6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0.vml"/><Relationship Id="rId4" Type="http://schemas.openxmlformats.org/officeDocument/2006/relationships/oleObject" Target="../embeddings/Microsoft_Office_Word_97_-_2003___100.doc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1.vml"/><Relationship Id="rId4" Type="http://schemas.openxmlformats.org/officeDocument/2006/relationships/oleObject" Target="../embeddings/Microsoft_Office_Word_97_-_2003___101.doc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2.vml"/><Relationship Id="rId4" Type="http://schemas.openxmlformats.org/officeDocument/2006/relationships/oleObject" Target="../embeddings/Microsoft_Office_Word_97_-_2003___102.doc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Microsoft_Office_Word_97_-_2003___6.doc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3.vml"/><Relationship Id="rId4" Type="http://schemas.openxmlformats.org/officeDocument/2006/relationships/oleObject" Target="../embeddings/Microsoft_Office_Word_97_-_2003___103.doc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4.vml"/><Relationship Id="rId4" Type="http://schemas.openxmlformats.org/officeDocument/2006/relationships/oleObject" Target="../embeddings/Microsoft_Office_Word_97_-_2003___104.doc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5.vml"/><Relationship Id="rId4" Type="http://schemas.openxmlformats.org/officeDocument/2006/relationships/oleObject" Target="../embeddings/Microsoft_Office_Word_97_-_2003___105.doc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6.vml"/><Relationship Id="rId4" Type="http://schemas.openxmlformats.org/officeDocument/2006/relationships/oleObject" Target="../embeddings/Microsoft_Office_Word_97_-_2003___106.doc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7.vml"/><Relationship Id="rId4" Type="http://schemas.openxmlformats.org/officeDocument/2006/relationships/oleObject" Target="../embeddings/Microsoft_Office_Word_97_-_2003___107.doc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8.vml"/><Relationship Id="rId4" Type="http://schemas.openxmlformats.org/officeDocument/2006/relationships/oleObject" Target="../embeddings/Microsoft_Office_Word_97_-_2003___108.doc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9.vml"/><Relationship Id="rId4" Type="http://schemas.openxmlformats.org/officeDocument/2006/relationships/oleObject" Target="../embeddings/Microsoft_Office_Word_97_-_2003___109.doc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0.vml"/><Relationship Id="rId4" Type="http://schemas.openxmlformats.org/officeDocument/2006/relationships/oleObject" Target="../embeddings/Microsoft_Office_Word_97_-_2003___110.doc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1.vml"/><Relationship Id="rId4" Type="http://schemas.openxmlformats.org/officeDocument/2006/relationships/oleObject" Target="../embeddings/Microsoft_Office_Word_97_-_2003___111.doc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2.vml"/><Relationship Id="rId4" Type="http://schemas.openxmlformats.org/officeDocument/2006/relationships/oleObject" Target="../embeddings/Microsoft_Office_Word_97_-_2003___112.doc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Microsoft_Office_Word_97_-_2003___7.doc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3.vml"/><Relationship Id="rId4" Type="http://schemas.openxmlformats.org/officeDocument/2006/relationships/oleObject" Target="../embeddings/Microsoft_Office_Word_97_-_2003___113.doc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4.vml"/><Relationship Id="rId5" Type="http://schemas.openxmlformats.org/officeDocument/2006/relationships/oleObject" Target="../embeddings/Microsoft_Office_Word_97_-_2003___114.doc"/><Relationship Id="rId4" Type="http://schemas.openxmlformats.org/officeDocument/2006/relationships/image" Target="../media/image3.jpe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5.vml"/><Relationship Id="rId4" Type="http://schemas.openxmlformats.org/officeDocument/2006/relationships/oleObject" Target="../embeddings/Microsoft_Office_Word_97_-_2003___115.doc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6.vml"/><Relationship Id="rId4" Type="http://schemas.openxmlformats.org/officeDocument/2006/relationships/oleObject" Target="../embeddings/Microsoft_Office_Word_97_-_2003___116.doc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7.vml"/><Relationship Id="rId4" Type="http://schemas.openxmlformats.org/officeDocument/2006/relationships/oleObject" Target="../embeddings/Microsoft_Office_Word_97_-_2003___117.doc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8.vml"/><Relationship Id="rId4" Type="http://schemas.openxmlformats.org/officeDocument/2006/relationships/oleObject" Target="../embeddings/Microsoft_Office_Word_97_-_2003___118.doc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9.vml"/><Relationship Id="rId4" Type="http://schemas.openxmlformats.org/officeDocument/2006/relationships/oleObject" Target="../embeddings/Microsoft_Office_Word_97_-_2003___119.doc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0.vml"/><Relationship Id="rId4" Type="http://schemas.openxmlformats.org/officeDocument/2006/relationships/oleObject" Target="../embeddings/Microsoft_Office_Word_97_-_2003___120.doc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1.vml"/><Relationship Id="rId5" Type="http://schemas.openxmlformats.org/officeDocument/2006/relationships/oleObject" Target="../embeddings/Microsoft_Office_Word_97_-_2003___121.doc"/><Relationship Id="rId4" Type="http://schemas.openxmlformats.org/officeDocument/2006/relationships/image" Target="../media/image6.pn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2.vml"/><Relationship Id="rId4" Type="http://schemas.openxmlformats.org/officeDocument/2006/relationships/oleObject" Target="../embeddings/Microsoft_Office_Word_97_-_2003___122.doc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Microsoft_Office_Word_97_-_2003___8.doc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3.vml"/><Relationship Id="rId4" Type="http://schemas.openxmlformats.org/officeDocument/2006/relationships/oleObject" Target="../embeddings/Microsoft_Office_Word_97_-_2003___123.doc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4.vml"/><Relationship Id="rId4" Type="http://schemas.openxmlformats.org/officeDocument/2006/relationships/oleObject" Target="../embeddings/Microsoft_Office_Word_97_-_2003___124.doc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5.vml"/><Relationship Id="rId4" Type="http://schemas.openxmlformats.org/officeDocument/2006/relationships/oleObject" Target="../embeddings/Microsoft_Office_Word_97_-_2003___125.doc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6.vml"/><Relationship Id="rId5" Type="http://schemas.openxmlformats.org/officeDocument/2006/relationships/oleObject" Target="../embeddings/Microsoft_Office_Word_97_-_2003___126.doc"/><Relationship Id="rId4" Type="http://schemas.openxmlformats.org/officeDocument/2006/relationships/image" Target="../media/image6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7.vml"/><Relationship Id="rId4" Type="http://schemas.openxmlformats.org/officeDocument/2006/relationships/oleObject" Target="../embeddings/Microsoft_Office_Word_97_-_2003___127.doc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8.vml"/><Relationship Id="rId4" Type="http://schemas.openxmlformats.org/officeDocument/2006/relationships/oleObject" Target="../embeddings/Microsoft_Office_Word_97_-_2003___128.doc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9.vml"/><Relationship Id="rId4" Type="http://schemas.openxmlformats.org/officeDocument/2006/relationships/oleObject" Target="../embeddings/Microsoft_Office_Word_97_-_2003___129.doc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0.vml"/><Relationship Id="rId4" Type="http://schemas.openxmlformats.org/officeDocument/2006/relationships/oleObject" Target="../embeddings/Microsoft_Office_Word_97_-_2003___130.doc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1.vml"/><Relationship Id="rId4" Type="http://schemas.openxmlformats.org/officeDocument/2006/relationships/oleObject" Target="../embeddings/Microsoft_Office_Word_97_-_2003___131.doc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2.vml"/><Relationship Id="rId4" Type="http://schemas.openxmlformats.org/officeDocument/2006/relationships/oleObject" Target="../embeddings/Microsoft_Office_Word_97_-_2003___132.doc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oleObject" Target="../embeddings/Microsoft_Office_Word_97_-_2003___9.doc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3.vml"/><Relationship Id="rId4" Type="http://schemas.openxmlformats.org/officeDocument/2006/relationships/oleObject" Target="../embeddings/Microsoft_Office_Word_97_-_2003___133.doc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4.vml"/><Relationship Id="rId4" Type="http://schemas.openxmlformats.org/officeDocument/2006/relationships/oleObject" Target="../embeddings/Microsoft_Office_Word_97_-_2003___134.doc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5.vml"/><Relationship Id="rId5" Type="http://schemas.openxmlformats.org/officeDocument/2006/relationships/oleObject" Target="../embeddings/Microsoft_Office_Word_97_-_2003___135.doc"/><Relationship Id="rId4" Type="http://schemas.openxmlformats.org/officeDocument/2006/relationships/image" Target="../media/image6.png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6.vml"/><Relationship Id="rId5" Type="http://schemas.openxmlformats.org/officeDocument/2006/relationships/oleObject" Target="../embeddings/Microsoft_Office_Word_97_-_2003___136.doc"/><Relationship Id="rId4" Type="http://schemas.openxmlformats.org/officeDocument/2006/relationships/image" Target="../media/image6.png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7.vml"/><Relationship Id="rId5" Type="http://schemas.openxmlformats.org/officeDocument/2006/relationships/oleObject" Target="../embeddings/Microsoft_Office_Word_97_-_2003___137.doc"/><Relationship Id="rId4" Type="http://schemas.openxmlformats.org/officeDocument/2006/relationships/image" Target="../media/image6.png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8.vml"/><Relationship Id="rId5" Type="http://schemas.openxmlformats.org/officeDocument/2006/relationships/oleObject" Target="../embeddings/Microsoft_Office_Word_97_-_2003___138.doc"/><Relationship Id="rId4" Type="http://schemas.openxmlformats.org/officeDocument/2006/relationships/image" Target="../media/image6.png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9.vml"/><Relationship Id="rId4" Type="http://schemas.openxmlformats.org/officeDocument/2006/relationships/oleObject" Target="../embeddings/Microsoft_Office_Word_97_-_2003___139.doc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0.vml"/><Relationship Id="rId4" Type="http://schemas.openxmlformats.org/officeDocument/2006/relationships/oleObject" Target="../embeddings/Microsoft_Office_Word_97_-_2003___140.doc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1.vml"/><Relationship Id="rId4" Type="http://schemas.openxmlformats.org/officeDocument/2006/relationships/oleObject" Target="../embeddings/Microsoft_Office_Word_97_-_2003___141.doc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oleObject" Target="../embeddings/Microsoft_Office_Word_97_-_2003___10.doc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2.vml"/><Relationship Id="rId4" Type="http://schemas.openxmlformats.org/officeDocument/2006/relationships/oleObject" Target="../embeddings/Microsoft_Office_Word_97_-_2003___142.doc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3.vml"/><Relationship Id="rId5" Type="http://schemas.openxmlformats.org/officeDocument/2006/relationships/oleObject" Target="../embeddings/Microsoft_Office_Word_97_-_2003___143.doc"/><Relationship Id="rId4" Type="http://schemas.openxmlformats.org/officeDocument/2006/relationships/image" Target="../media/image6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4.vml"/><Relationship Id="rId4" Type="http://schemas.openxmlformats.org/officeDocument/2006/relationships/oleObject" Target="../embeddings/Microsoft_Office_Word_97_-_2003___144.doc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5.vml"/><Relationship Id="rId4" Type="http://schemas.openxmlformats.org/officeDocument/2006/relationships/oleObject" Target="../embeddings/Microsoft_Office_Word_97_-_2003___145.doc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6.vml"/><Relationship Id="rId5" Type="http://schemas.openxmlformats.org/officeDocument/2006/relationships/oleObject" Target="../embeddings/Microsoft_Office_Word_97_-_2003___146.doc"/><Relationship Id="rId4" Type="http://schemas.openxmlformats.org/officeDocument/2006/relationships/image" Target="../media/image6.png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7.vml"/><Relationship Id="rId4" Type="http://schemas.openxmlformats.org/officeDocument/2006/relationships/oleObject" Target="../embeddings/Microsoft_Office_Word_97_-_2003___147.doc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8.vml"/><Relationship Id="rId4" Type="http://schemas.openxmlformats.org/officeDocument/2006/relationships/oleObject" Target="../embeddings/Microsoft_Office_Word_97_-_2003___148.doc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9.vml"/><Relationship Id="rId4" Type="http://schemas.openxmlformats.org/officeDocument/2006/relationships/oleObject" Target="../embeddings/Microsoft_Office_Word_97_-_2003___149.doc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0.vml"/><Relationship Id="rId4" Type="http://schemas.openxmlformats.org/officeDocument/2006/relationships/oleObject" Target="../embeddings/Microsoft_Office_Word_97_-_2003___150.doc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1.vml"/><Relationship Id="rId4" Type="http://schemas.openxmlformats.org/officeDocument/2006/relationships/oleObject" Target="../embeddings/Microsoft_Office_Word_97_-_2003___151.doc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5" Type="http://schemas.openxmlformats.org/officeDocument/2006/relationships/oleObject" Target="../embeddings/Microsoft_Office_Word_97_-_2003___11.doc"/><Relationship Id="rId4" Type="http://schemas.openxmlformats.org/officeDocument/2006/relationships/image" Target="../media/image6.png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2.vml"/><Relationship Id="rId4" Type="http://schemas.openxmlformats.org/officeDocument/2006/relationships/oleObject" Target="../embeddings/Microsoft_Office_Word_97_-_2003___152.doc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3.vml"/><Relationship Id="rId4" Type="http://schemas.openxmlformats.org/officeDocument/2006/relationships/oleObject" Target="../embeddings/Microsoft_Office_Word_97_-_2003___153.doc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4.vml"/><Relationship Id="rId4" Type="http://schemas.openxmlformats.org/officeDocument/2006/relationships/oleObject" Target="../embeddings/Microsoft_Office_Word_97_-_2003___154.doc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5.vml"/><Relationship Id="rId4" Type="http://schemas.openxmlformats.org/officeDocument/2006/relationships/oleObject" Target="../embeddings/Microsoft_Office_Word_97_-_2003___155.doc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6.vml"/><Relationship Id="rId4" Type="http://schemas.openxmlformats.org/officeDocument/2006/relationships/oleObject" Target="../embeddings/Microsoft_Office_Word_97_-_2003___156.doc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7.vml"/><Relationship Id="rId4" Type="http://schemas.openxmlformats.org/officeDocument/2006/relationships/oleObject" Target="../embeddings/Microsoft_Office_Word_97_-_2003___157.doc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8.vml"/><Relationship Id="rId4" Type="http://schemas.openxmlformats.org/officeDocument/2006/relationships/oleObject" Target="../embeddings/Microsoft_Office_Word_97_-_2003___158.doc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9.vml"/><Relationship Id="rId4" Type="http://schemas.openxmlformats.org/officeDocument/2006/relationships/oleObject" Target="../embeddings/Microsoft_Office_Word_97_-_2003___159.doc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0.vml"/><Relationship Id="rId5" Type="http://schemas.openxmlformats.org/officeDocument/2006/relationships/oleObject" Target="../embeddings/Microsoft_Office_Word_97_-_2003___160.doc"/><Relationship Id="rId4" Type="http://schemas.openxmlformats.org/officeDocument/2006/relationships/image" Target="../media/image6.png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1.vml"/><Relationship Id="rId4" Type="http://schemas.openxmlformats.org/officeDocument/2006/relationships/oleObject" Target="../embeddings/Microsoft_Office_Word_97_-_2003___161.doc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oleObject" Target="../embeddings/Microsoft_Office_Word_97_-_2003___12.doc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2.vml"/><Relationship Id="rId4" Type="http://schemas.openxmlformats.org/officeDocument/2006/relationships/oleObject" Target="../embeddings/Microsoft_Office_Word_97_-_2003___162.doc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3.vml"/><Relationship Id="rId4" Type="http://schemas.openxmlformats.org/officeDocument/2006/relationships/oleObject" Target="../embeddings/Microsoft_Office_Word_97_-_2003___163.doc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4.vml"/><Relationship Id="rId4" Type="http://schemas.openxmlformats.org/officeDocument/2006/relationships/oleObject" Target="../embeddings/Microsoft_Office_Word_97_-_2003___164.doc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5.vml"/><Relationship Id="rId4" Type="http://schemas.openxmlformats.org/officeDocument/2006/relationships/oleObject" Target="../embeddings/Microsoft_Office_Word_97_-_2003___165.doc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6.vml"/><Relationship Id="rId4" Type="http://schemas.openxmlformats.org/officeDocument/2006/relationships/oleObject" Target="../embeddings/Microsoft_Office_Word_97_-_2003___166.doc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7.vml"/><Relationship Id="rId5" Type="http://schemas.openxmlformats.org/officeDocument/2006/relationships/oleObject" Target="../embeddings/Microsoft_Office_Word_97_-_2003___167.doc"/><Relationship Id="rId4" Type="http://schemas.openxmlformats.org/officeDocument/2006/relationships/image" Target="../media/image6.png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8.vml"/><Relationship Id="rId4" Type="http://schemas.openxmlformats.org/officeDocument/2006/relationships/oleObject" Target="../embeddings/Microsoft_Office_Word_97_-_2003___168.doc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9.vml"/><Relationship Id="rId4" Type="http://schemas.openxmlformats.org/officeDocument/2006/relationships/oleObject" Target="../embeddings/Microsoft_Office_Word_97_-_2003___169.doc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0.vml"/><Relationship Id="rId4" Type="http://schemas.openxmlformats.org/officeDocument/2006/relationships/oleObject" Target="../embeddings/Microsoft_Office_Word_97_-_2003___170.doc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1.vml"/><Relationship Id="rId4" Type="http://schemas.openxmlformats.org/officeDocument/2006/relationships/oleObject" Target="../embeddings/Microsoft_Office_Word_97_-_2003___171.doc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5" Type="http://schemas.openxmlformats.org/officeDocument/2006/relationships/package" Target="../embeddings/Microsoft_Office_Word___1.docx"/><Relationship Id="rId4" Type="http://schemas.openxmlformats.org/officeDocument/2006/relationships/oleObject" Target="../embeddings/Microsoft_Office_Word_97_-_2003___13.doc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2.vml"/><Relationship Id="rId4" Type="http://schemas.openxmlformats.org/officeDocument/2006/relationships/oleObject" Target="../embeddings/Microsoft_Office_Word_97_-_2003___172.doc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3.vml"/><Relationship Id="rId4" Type="http://schemas.openxmlformats.org/officeDocument/2006/relationships/oleObject" Target="../embeddings/Microsoft_Office_Word_97_-_2003___173.doc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4.vml"/><Relationship Id="rId4" Type="http://schemas.openxmlformats.org/officeDocument/2006/relationships/oleObject" Target="../embeddings/Microsoft_Office_Word_97_-_2003___174.doc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5.vml"/><Relationship Id="rId5" Type="http://schemas.openxmlformats.org/officeDocument/2006/relationships/oleObject" Target="../embeddings/Microsoft_Office_Word_97_-_2003___175.doc"/><Relationship Id="rId4" Type="http://schemas.openxmlformats.org/officeDocument/2006/relationships/image" Target="../media/image6.png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6.vml"/><Relationship Id="rId5" Type="http://schemas.openxmlformats.org/officeDocument/2006/relationships/oleObject" Target="../embeddings/Microsoft_Office_Word_97_-_2003___176.doc"/><Relationship Id="rId4" Type="http://schemas.openxmlformats.org/officeDocument/2006/relationships/image" Target="../media/image6.png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7.vml"/><Relationship Id="rId5" Type="http://schemas.openxmlformats.org/officeDocument/2006/relationships/oleObject" Target="../embeddings/Microsoft_Office_Word_97_-_2003___177.doc"/><Relationship Id="rId4" Type="http://schemas.openxmlformats.org/officeDocument/2006/relationships/image" Target="../media/image6.png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78.vml"/><Relationship Id="rId5" Type="http://schemas.openxmlformats.org/officeDocument/2006/relationships/oleObject" Target="../embeddings/Microsoft_Office_Word_97_-_2003___178.doc"/><Relationship Id="rId4" Type="http://schemas.openxmlformats.org/officeDocument/2006/relationships/image" Target="../media/image6.png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9.vml"/><Relationship Id="rId4" Type="http://schemas.openxmlformats.org/officeDocument/2006/relationships/oleObject" Target="../embeddings/Microsoft_Office_Word_97_-_2003___179.doc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0.vml"/><Relationship Id="rId4" Type="http://schemas.openxmlformats.org/officeDocument/2006/relationships/oleObject" Target="../embeddings/Microsoft_Office_Word_97_-_2003___180.doc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5" Type="http://schemas.openxmlformats.org/officeDocument/2006/relationships/oleObject" Target="../embeddings/Microsoft_Office_Word_97_-_2003___14.doc"/><Relationship Id="rId4" Type="http://schemas.openxmlformats.org/officeDocument/2006/relationships/image" Target="../media/image6.pn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package" Target="../embeddings/Microsoft_Office_Word___3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1.vml"/><Relationship Id="rId6" Type="http://schemas.openxmlformats.org/officeDocument/2006/relationships/package" Target="../embeddings/Microsoft_Office_Word___2.docx"/><Relationship Id="rId5" Type="http://schemas.openxmlformats.org/officeDocument/2006/relationships/oleObject" Target="../embeddings/Microsoft_Office_Word_97_-_2003___181.doc"/><Relationship Id="rId4" Type="http://schemas.openxmlformats.org/officeDocument/2006/relationships/image" Target="../media/image6.png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2.vml"/><Relationship Id="rId4" Type="http://schemas.openxmlformats.org/officeDocument/2006/relationships/oleObject" Target="../embeddings/Microsoft_Office_Word_97_-_2003___182.doc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3.vml"/><Relationship Id="rId4" Type="http://schemas.openxmlformats.org/officeDocument/2006/relationships/oleObject" Target="../embeddings/Microsoft_Office_Word_97_-_2003___183.doc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4.vml"/><Relationship Id="rId4" Type="http://schemas.openxmlformats.org/officeDocument/2006/relationships/oleObject" Target="../embeddings/Microsoft_Office_Word_97_-_2003___184.doc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5.vml"/><Relationship Id="rId4" Type="http://schemas.openxmlformats.org/officeDocument/2006/relationships/oleObject" Target="../embeddings/Microsoft_Office_Word_97_-_2003___185.doc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6.vml"/><Relationship Id="rId5" Type="http://schemas.openxmlformats.org/officeDocument/2006/relationships/oleObject" Target="../embeddings/Microsoft_Office_Word_97_-_2003___186.doc"/><Relationship Id="rId4" Type="http://schemas.openxmlformats.org/officeDocument/2006/relationships/image" Target="../media/image6.png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7.vml"/><Relationship Id="rId4" Type="http://schemas.openxmlformats.org/officeDocument/2006/relationships/oleObject" Target="../embeddings/Microsoft_Office_Word_97_-_2003___187.doc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8.vml"/><Relationship Id="rId4" Type="http://schemas.openxmlformats.org/officeDocument/2006/relationships/oleObject" Target="../embeddings/Microsoft_Office_Word_97_-_2003___188.doc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9.vml"/><Relationship Id="rId4" Type="http://schemas.openxmlformats.org/officeDocument/2006/relationships/oleObject" Target="../embeddings/Microsoft_Office_Word_97_-_2003___189.doc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0.vml"/><Relationship Id="rId4" Type="http://schemas.openxmlformats.org/officeDocument/2006/relationships/oleObject" Target="../embeddings/Microsoft_Office_Word_97_-_2003___190.doc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4" Type="http://schemas.openxmlformats.org/officeDocument/2006/relationships/oleObject" Target="../embeddings/Microsoft_Office_Word_97_-_2003___15.doc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1.vml"/><Relationship Id="rId4" Type="http://schemas.openxmlformats.org/officeDocument/2006/relationships/oleObject" Target="../embeddings/Microsoft_Office_Word_97_-_2003___191.doc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2.vml"/><Relationship Id="rId4" Type="http://schemas.openxmlformats.org/officeDocument/2006/relationships/oleObject" Target="../embeddings/Microsoft_Office_Word_97_-_2003___192.doc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3.vml"/><Relationship Id="rId4" Type="http://schemas.openxmlformats.org/officeDocument/2006/relationships/oleObject" Target="../embeddings/Microsoft_Office_Word_97_-_2003___193.doc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4.vml"/><Relationship Id="rId4" Type="http://schemas.openxmlformats.org/officeDocument/2006/relationships/oleObject" Target="../embeddings/Microsoft_Office_Word_97_-_2003___194.doc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5.vml"/><Relationship Id="rId4" Type="http://schemas.openxmlformats.org/officeDocument/2006/relationships/oleObject" Target="../embeddings/Microsoft_Office_Word_97_-_2003___195.doc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6.vml"/><Relationship Id="rId4" Type="http://schemas.openxmlformats.org/officeDocument/2006/relationships/oleObject" Target="../embeddings/Microsoft_Office_Word_97_-_2003___196.doc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7.vml"/><Relationship Id="rId4" Type="http://schemas.openxmlformats.org/officeDocument/2006/relationships/oleObject" Target="../embeddings/Microsoft_Office_Word_97_-_2003___197.doc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8.vml"/><Relationship Id="rId4" Type="http://schemas.openxmlformats.org/officeDocument/2006/relationships/oleObject" Target="../embeddings/Microsoft_Office_Word_97_-_2003___198.doc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9.vml"/><Relationship Id="rId4" Type="http://schemas.openxmlformats.org/officeDocument/2006/relationships/oleObject" Target="../embeddings/Microsoft_Office_Word_97_-_2003___199.doc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0.vml"/><Relationship Id="rId4" Type="http://schemas.openxmlformats.org/officeDocument/2006/relationships/oleObject" Target="../embeddings/Microsoft_Office_Word_97_-_2003___200.doc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4" Type="http://schemas.openxmlformats.org/officeDocument/2006/relationships/oleObject" Target="../embeddings/Microsoft_Office_Word_97_-_2003___16.doc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1.vml"/><Relationship Id="rId4" Type="http://schemas.openxmlformats.org/officeDocument/2006/relationships/oleObject" Target="../embeddings/Microsoft_Office_Word_97_-_2003___201.doc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2.vml"/><Relationship Id="rId4" Type="http://schemas.openxmlformats.org/officeDocument/2006/relationships/oleObject" Target="../embeddings/Microsoft_Office_Word_97_-_2003___202.doc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3.vml"/><Relationship Id="rId4" Type="http://schemas.openxmlformats.org/officeDocument/2006/relationships/oleObject" Target="../embeddings/Microsoft_Office_Word_97_-_2003___203.doc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4.vml"/><Relationship Id="rId5" Type="http://schemas.openxmlformats.org/officeDocument/2006/relationships/oleObject" Target="../embeddings/Microsoft_Office_Word_97_-_2003___204.doc"/><Relationship Id="rId4" Type="http://schemas.openxmlformats.org/officeDocument/2006/relationships/image" Target="../media/image6.png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5.vml"/><Relationship Id="rId4" Type="http://schemas.openxmlformats.org/officeDocument/2006/relationships/oleObject" Target="../embeddings/Microsoft_Office_Word_97_-_2003___205.doc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6.vml"/><Relationship Id="rId4" Type="http://schemas.openxmlformats.org/officeDocument/2006/relationships/oleObject" Target="../embeddings/Microsoft_Office_Word_97_-_2003___206.doc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7.vml"/><Relationship Id="rId4" Type="http://schemas.openxmlformats.org/officeDocument/2006/relationships/oleObject" Target="../embeddings/Microsoft_Office_Word_97_-_2003___207.doc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8.vml"/><Relationship Id="rId4" Type="http://schemas.openxmlformats.org/officeDocument/2006/relationships/oleObject" Target="../embeddings/Microsoft_Office_Word_97_-_2003___208.doc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9.vml"/><Relationship Id="rId4" Type="http://schemas.openxmlformats.org/officeDocument/2006/relationships/oleObject" Target="../embeddings/Microsoft_Office_Word_97_-_2003___209.doc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0.vml"/><Relationship Id="rId4" Type="http://schemas.openxmlformats.org/officeDocument/2006/relationships/oleObject" Target="../embeddings/Microsoft_Office_Word_97_-_2003___210.doc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4" Type="http://schemas.openxmlformats.org/officeDocument/2006/relationships/oleObject" Target="../embeddings/Microsoft_Office_Word_97_-_2003___17.doc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1.vml"/><Relationship Id="rId5" Type="http://schemas.openxmlformats.org/officeDocument/2006/relationships/oleObject" Target="../embeddings/Microsoft_Office_Word_97_-_2003___211.doc"/><Relationship Id="rId4" Type="http://schemas.openxmlformats.org/officeDocument/2006/relationships/image" Target="../media/image6.png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2.vml"/><Relationship Id="rId4" Type="http://schemas.openxmlformats.org/officeDocument/2006/relationships/oleObject" Target="../embeddings/Microsoft_Office_Word_97_-_2003___212.doc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3.vml"/><Relationship Id="rId4" Type="http://schemas.openxmlformats.org/officeDocument/2006/relationships/oleObject" Target="../embeddings/Microsoft_Office_Word_97_-_2003___213.doc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4.vml"/><Relationship Id="rId4" Type="http://schemas.openxmlformats.org/officeDocument/2006/relationships/oleObject" Target="../embeddings/Microsoft_Office_Word_97_-_2003___214.doc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5.vml"/><Relationship Id="rId4" Type="http://schemas.openxmlformats.org/officeDocument/2006/relationships/oleObject" Target="../embeddings/Microsoft_Office_Word_97_-_2003___215.doc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6.vml"/><Relationship Id="rId4" Type="http://schemas.openxmlformats.org/officeDocument/2006/relationships/oleObject" Target="../embeddings/Microsoft_Office_Word_97_-_2003___216.doc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7.vml"/><Relationship Id="rId4" Type="http://schemas.openxmlformats.org/officeDocument/2006/relationships/oleObject" Target="../embeddings/Microsoft_Office_Word_97_-_2003___217.doc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8.vml"/><Relationship Id="rId4" Type="http://schemas.openxmlformats.org/officeDocument/2006/relationships/oleObject" Target="../embeddings/Microsoft_Office_Word_97_-_2003___218.doc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9.vml"/><Relationship Id="rId4" Type="http://schemas.openxmlformats.org/officeDocument/2006/relationships/oleObject" Target="../embeddings/Microsoft_Office_Word_97_-_2003___219.doc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20.vml"/><Relationship Id="rId4" Type="http://schemas.openxmlformats.org/officeDocument/2006/relationships/oleObject" Target="../embeddings/Microsoft_Office_Word_97_-_2003___220.doc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4" Type="http://schemas.openxmlformats.org/officeDocument/2006/relationships/oleObject" Target="../embeddings/Microsoft_Office_Word_97_-_2003___18.doc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1.vml"/><Relationship Id="rId5" Type="http://schemas.openxmlformats.org/officeDocument/2006/relationships/oleObject" Target="../embeddings/Microsoft_Office_Word_97_-_2003___221.doc"/><Relationship Id="rId4" Type="http://schemas.openxmlformats.org/officeDocument/2006/relationships/image" Target="../media/image6.png"/></Relationships>
</file>

<file path=ppt/slides/_rels/slide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2.vml"/><Relationship Id="rId4" Type="http://schemas.openxmlformats.org/officeDocument/2006/relationships/oleObject" Target="../embeddings/Microsoft_Office_Word_97_-_2003___222.doc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3.vml"/><Relationship Id="rId5" Type="http://schemas.openxmlformats.org/officeDocument/2006/relationships/oleObject" Target="../embeddings/Microsoft_Office_Word_97_-_2003___223.doc"/><Relationship Id="rId4" Type="http://schemas.openxmlformats.org/officeDocument/2006/relationships/image" Target="../media/image6.png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4.vml"/><Relationship Id="rId4" Type="http://schemas.openxmlformats.org/officeDocument/2006/relationships/oleObject" Target="../embeddings/Microsoft_Office_Word_97_-_2003___224.doc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5.vml"/><Relationship Id="rId4" Type="http://schemas.openxmlformats.org/officeDocument/2006/relationships/oleObject" Target="../embeddings/Microsoft_Office_Word_97_-_2003___225.doc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6.vml"/><Relationship Id="rId4" Type="http://schemas.openxmlformats.org/officeDocument/2006/relationships/oleObject" Target="../embeddings/Microsoft_Office_Word_97_-_2003___226.doc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7.vml"/><Relationship Id="rId4" Type="http://schemas.openxmlformats.org/officeDocument/2006/relationships/oleObject" Target="../embeddings/Microsoft_Office_Word_97_-_2003___227.doc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8.vml"/><Relationship Id="rId4" Type="http://schemas.openxmlformats.org/officeDocument/2006/relationships/oleObject" Target="../embeddings/Microsoft_Office_Word_97_-_2003___228.doc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9.vml"/><Relationship Id="rId4" Type="http://schemas.openxmlformats.org/officeDocument/2006/relationships/oleObject" Target="../embeddings/Microsoft_Office_Word_97_-_2003___229.doc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4" Type="http://schemas.openxmlformats.org/officeDocument/2006/relationships/oleObject" Target="../embeddings/Microsoft_Office_Word_97_-_2003___19.doc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0.vml"/><Relationship Id="rId4" Type="http://schemas.openxmlformats.org/officeDocument/2006/relationships/oleObject" Target="../embeddings/Microsoft_Office_Word_97_-_2003___230.doc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1.vml"/><Relationship Id="rId4" Type="http://schemas.openxmlformats.org/officeDocument/2006/relationships/oleObject" Target="../embeddings/Microsoft_Office_Word_97_-_2003___231.doc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2.vml"/><Relationship Id="rId4" Type="http://schemas.openxmlformats.org/officeDocument/2006/relationships/oleObject" Target="../embeddings/Microsoft_Office_Word_97_-_2003___232.doc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3.vml"/><Relationship Id="rId4" Type="http://schemas.openxmlformats.org/officeDocument/2006/relationships/oleObject" Target="../embeddings/Microsoft_Office_Word_97_-_2003___233.doc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4.vml"/><Relationship Id="rId4" Type="http://schemas.openxmlformats.org/officeDocument/2006/relationships/oleObject" Target="../embeddings/Microsoft_Office_Word_97_-_2003___234.doc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5.vml"/><Relationship Id="rId4" Type="http://schemas.openxmlformats.org/officeDocument/2006/relationships/oleObject" Target="../embeddings/Microsoft_Office_Word_97_-_2003___235.doc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6.vml"/><Relationship Id="rId4" Type="http://schemas.openxmlformats.org/officeDocument/2006/relationships/oleObject" Target="../embeddings/Microsoft_Office_Word_97_-_2003___236.doc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7.vml"/><Relationship Id="rId4" Type="http://schemas.openxmlformats.org/officeDocument/2006/relationships/oleObject" Target="../embeddings/Microsoft_Office_Word_97_-_2003___237.doc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8.vml"/><Relationship Id="rId4" Type="http://schemas.openxmlformats.org/officeDocument/2006/relationships/oleObject" Target="../embeddings/Microsoft_Office_Word_97_-_2003___238.doc"/></Relationships>
</file>

<file path=ppt/slides/_rels/slide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9.vml"/><Relationship Id="rId4" Type="http://schemas.openxmlformats.org/officeDocument/2006/relationships/oleObject" Target="../embeddings/Microsoft_Office_Word_97_-_2003___239.doc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4" Type="http://schemas.openxmlformats.org/officeDocument/2006/relationships/oleObject" Target="../embeddings/Microsoft_Office_Word_97_-_2003___20.doc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0.vml"/><Relationship Id="rId5" Type="http://schemas.openxmlformats.org/officeDocument/2006/relationships/oleObject" Target="../embeddings/Microsoft_Office_Word_97_-_2003___240.doc"/><Relationship Id="rId4" Type="http://schemas.openxmlformats.org/officeDocument/2006/relationships/image" Target="../media/image6.png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1.vml"/><Relationship Id="rId4" Type="http://schemas.openxmlformats.org/officeDocument/2006/relationships/oleObject" Target="../embeddings/Microsoft_Office_Word_97_-_2003___241.doc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2.vml"/><Relationship Id="rId4" Type="http://schemas.openxmlformats.org/officeDocument/2006/relationships/oleObject" Target="../embeddings/Microsoft_Office_Word_97_-_2003___242.doc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3.vml"/><Relationship Id="rId4" Type="http://schemas.openxmlformats.org/officeDocument/2006/relationships/oleObject" Target="../embeddings/Microsoft_Office_Word_97_-_2003___243.doc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4.vml"/><Relationship Id="rId4" Type="http://schemas.openxmlformats.org/officeDocument/2006/relationships/oleObject" Target="../embeddings/Microsoft_Office_Word_97_-_2003___244.doc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5.vml"/><Relationship Id="rId5" Type="http://schemas.openxmlformats.org/officeDocument/2006/relationships/oleObject" Target="../embeddings/Microsoft_Office_Word_97_-_2003___245.doc"/><Relationship Id="rId4" Type="http://schemas.openxmlformats.org/officeDocument/2006/relationships/image" Target="../media/image6.png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6.vml"/><Relationship Id="rId4" Type="http://schemas.openxmlformats.org/officeDocument/2006/relationships/oleObject" Target="../embeddings/Microsoft_Office_Word_97_-_2003___246.doc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7.vml"/><Relationship Id="rId4" Type="http://schemas.openxmlformats.org/officeDocument/2006/relationships/oleObject" Target="../embeddings/Microsoft_Office_Word_97_-_2003___247.doc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8.vml"/><Relationship Id="rId4" Type="http://schemas.openxmlformats.org/officeDocument/2006/relationships/oleObject" Target="../embeddings/Microsoft_Office_Word_97_-_2003___248.doc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9.vml"/><Relationship Id="rId4" Type="http://schemas.openxmlformats.org/officeDocument/2006/relationships/oleObject" Target="../embeddings/Microsoft_Office_Word_97_-_2003___249.doc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4" Type="http://schemas.openxmlformats.org/officeDocument/2006/relationships/oleObject" Target="../embeddings/Microsoft_Office_Word_97_-_2003___21.doc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0.vml"/><Relationship Id="rId4" Type="http://schemas.openxmlformats.org/officeDocument/2006/relationships/oleObject" Target="../embeddings/Microsoft_Office_Word_97_-_2003___250.doc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1.vml"/><Relationship Id="rId4" Type="http://schemas.openxmlformats.org/officeDocument/2006/relationships/oleObject" Target="../embeddings/Microsoft_Office_Word_97_-_2003___251.doc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0.png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52.vml"/><Relationship Id="rId5" Type="http://schemas.openxmlformats.org/officeDocument/2006/relationships/oleObject" Target="../embeddings/Microsoft_Office_Word_97_-_2003___252.doc"/><Relationship Id="rId4" Type="http://schemas.openxmlformats.org/officeDocument/2006/relationships/image" Target="../media/image6.png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3.vml"/><Relationship Id="rId4" Type="http://schemas.openxmlformats.org/officeDocument/2006/relationships/oleObject" Target="../embeddings/Microsoft_Office_Word_97_-_2003___253.doc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4.vml"/><Relationship Id="rId4" Type="http://schemas.openxmlformats.org/officeDocument/2006/relationships/oleObject" Target="../embeddings/Microsoft_Office_Word_97_-_2003___254.doc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5.vml"/><Relationship Id="rId4" Type="http://schemas.openxmlformats.org/officeDocument/2006/relationships/oleObject" Target="../embeddings/Microsoft_Office_Word_97_-_2003___255.doc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6.vml"/><Relationship Id="rId4" Type="http://schemas.openxmlformats.org/officeDocument/2006/relationships/oleObject" Target="../embeddings/Microsoft_Office_Word_97_-_2003___256.doc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7.vml"/><Relationship Id="rId4" Type="http://schemas.openxmlformats.org/officeDocument/2006/relationships/oleObject" Target="../embeddings/Microsoft_Office_Word_97_-_2003___257.doc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4" Type="http://schemas.openxmlformats.org/officeDocument/2006/relationships/oleObject" Target="../embeddings/Microsoft_Office_Word_97_-_2003___22.doc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8.vml"/><Relationship Id="rId4" Type="http://schemas.openxmlformats.org/officeDocument/2006/relationships/oleObject" Target="../embeddings/Microsoft_Office_Word_97_-_2003___258.doc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9.vml"/><Relationship Id="rId4" Type="http://schemas.openxmlformats.org/officeDocument/2006/relationships/oleObject" Target="../embeddings/Microsoft_Office_Word_97_-_2003___259.doc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0.vml"/><Relationship Id="rId4" Type="http://schemas.openxmlformats.org/officeDocument/2006/relationships/oleObject" Target="../embeddings/Microsoft_Office_Word_97_-_2003___260.doc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1.vml"/><Relationship Id="rId4" Type="http://schemas.openxmlformats.org/officeDocument/2006/relationships/oleObject" Target="../embeddings/Microsoft_Office_Word_97_-_2003___261.doc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2.vml"/><Relationship Id="rId4" Type="http://schemas.openxmlformats.org/officeDocument/2006/relationships/oleObject" Target="../embeddings/Microsoft_Office_Word_97_-_2003___262.doc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3.vml"/><Relationship Id="rId4" Type="http://schemas.openxmlformats.org/officeDocument/2006/relationships/oleObject" Target="../embeddings/Microsoft_Office_Word_97_-_2003___263.doc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4.vml"/><Relationship Id="rId4" Type="http://schemas.openxmlformats.org/officeDocument/2006/relationships/oleObject" Target="../embeddings/Microsoft_Office_Word_97_-_2003___264.doc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5.vml"/><Relationship Id="rId4" Type="http://schemas.openxmlformats.org/officeDocument/2006/relationships/oleObject" Target="../embeddings/Microsoft_Office_Word_97_-_2003___265.doc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6.vml"/><Relationship Id="rId4" Type="http://schemas.openxmlformats.org/officeDocument/2006/relationships/oleObject" Target="../embeddings/Microsoft_Office_Word_97_-_2003___266.doc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7.vml"/><Relationship Id="rId4" Type="http://schemas.openxmlformats.org/officeDocument/2006/relationships/oleObject" Target="../embeddings/Microsoft_Office_Word_97_-_2003___267.doc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.vml"/><Relationship Id="rId4" Type="http://schemas.openxmlformats.org/officeDocument/2006/relationships/oleObject" Target="../embeddings/Microsoft_Office_Word_97_-_2003___23.doc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8.vml"/><Relationship Id="rId4" Type="http://schemas.openxmlformats.org/officeDocument/2006/relationships/oleObject" Target="../embeddings/Microsoft_Office_Word_97_-_2003___268.doc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9.vml"/><Relationship Id="rId4" Type="http://schemas.openxmlformats.org/officeDocument/2006/relationships/oleObject" Target="../embeddings/Microsoft_Office_Word_97_-_2003___269.doc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0.vml"/><Relationship Id="rId4" Type="http://schemas.openxmlformats.org/officeDocument/2006/relationships/oleObject" Target="../embeddings/Microsoft_Office_Word_97_-_2003___270.doc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1.vml"/><Relationship Id="rId4" Type="http://schemas.openxmlformats.org/officeDocument/2006/relationships/oleObject" Target="../embeddings/Microsoft_Office_Word_97_-_2003___271.doc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2.vml"/><Relationship Id="rId4" Type="http://schemas.openxmlformats.org/officeDocument/2006/relationships/oleObject" Target="../embeddings/Microsoft_Office_Word_97_-_2003___272.doc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3.vml"/><Relationship Id="rId4" Type="http://schemas.openxmlformats.org/officeDocument/2006/relationships/oleObject" Target="../embeddings/Microsoft_Office_Word_97_-_2003___273.doc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4.vml"/><Relationship Id="rId4" Type="http://schemas.openxmlformats.org/officeDocument/2006/relationships/oleObject" Target="../embeddings/Microsoft_Office_Word_97_-_2003___274.doc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.vml"/><Relationship Id="rId4" Type="http://schemas.openxmlformats.org/officeDocument/2006/relationships/oleObject" Target="../embeddings/Microsoft_Office_Word_97_-_2003___24.doc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230.xml"/><Relationship Id="rId3" Type="http://schemas.openxmlformats.org/officeDocument/2006/relationships/slide" Target="slide5.xml"/><Relationship Id="rId7" Type="http://schemas.openxmlformats.org/officeDocument/2006/relationships/slide" Target="slide183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142.xml"/><Relationship Id="rId5" Type="http://schemas.openxmlformats.org/officeDocument/2006/relationships/slide" Target="slide95.xml"/><Relationship Id="rId10" Type="http://schemas.openxmlformats.org/officeDocument/2006/relationships/image" Target="../media/image4.png"/><Relationship Id="rId4" Type="http://schemas.openxmlformats.org/officeDocument/2006/relationships/slide" Target="slide45.xml"/><Relationship Id="rId9" Type="http://schemas.openxmlformats.org/officeDocument/2006/relationships/slide" Target="slide26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.vml"/><Relationship Id="rId4" Type="http://schemas.openxmlformats.org/officeDocument/2006/relationships/oleObject" Target="../embeddings/Microsoft_Office_Word_97_-_2003___25.doc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4" Type="http://schemas.openxmlformats.org/officeDocument/2006/relationships/oleObject" Target="../embeddings/Microsoft_Office_Word_97_-_2003___26.doc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Relationship Id="rId4" Type="http://schemas.openxmlformats.org/officeDocument/2006/relationships/oleObject" Target="../embeddings/Microsoft_Office_Word_97_-_2003___27.doc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5" Type="http://schemas.openxmlformats.org/officeDocument/2006/relationships/oleObject" Target="../embeddings/Microsoft_Office_Word_97_-_2003___28.doc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Relationship Id="rId4" Type="http://schemas.openxmlformats.org/officeDocument/2006/relationships/oleObject" Target="../embeddings/Microsoft_Office_Word_97_-_2003___29.doc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Relationship Id="rId4" Type="http://schemas.openxmlformats.org/officeDocument/2006/relationships/oleObject" Target="../embeddings/Microsoft_Office_Word_97_-_2003___30.doc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4" Type="http://schemas.openxmlformats.org/officeDocument/2006/relationships/oleObject" Target="../embeddings/Microsoft_Office_Word_97_-_2003___31.doc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Relationship Id="rId5" Type="http://schemas.openxmlformats.org/officeDocument/2006/relationships/oleObject" Target="../embeddings/Microsoft_Office_Word_97_-_2003___32.doc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4" Type="http://schemas.openxmlformats.org/officeDocument/2006/relationships/oleObject" Target="../embeddings/Microsoft_Office_Word_97_-_2003___33.doc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.vml"/><Relationship Id="rId4" Type="http://schemas.openxmlformats.org/officeDocument/2006/relationships/oleObject" Target="../embeddings/Microsoft_Office_Word_97_-_2003___34.doc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.vml"/><Relationship Id="rId4" Type="http://schemas.openxmlformats.org/officeDocument/2006/relationships/oleObject" Target="../embeddings/Microsoft_Office_Word_97_-_2003___35.doc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4" Type="http://schemas.openxmlformats.org/officeDocument/2006/relationships/oleObject" Target="../embeddings/Microsoft_Office_Word_97_-_2003___36.doc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4" Type="http://schemas.openxmlformats.org/officeDocument/2006/relationships/oleObject" Target="../embeddings/Microsoft_Office_Word_97_-_2003___37.doc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.vml"/><Relationship Id="rId4" Type="http://schemas.openxmlformats.org/officeDocument/2006/relationships/oleObject" Target="../embeddings/Microsoft_Office_Word_97_-_2003___38.doc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.vml"/><Relationship Id="rId4" Type="http://schemas.openxmlformats.org/officeDocument/2006/relationships/oleObject" Target="../embeddings/Microsoft_Office_Word_97_-_2003___39.doc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.vml"/><Relationship Id="rId5" Type="http://schemas.openxmlformats.org/officeDocument/2006/relationships/oleObject" Target="../embeddings/Microsoft_Office_Word_97_-_2003___40.doc"/><Relationship Id="rId4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5" Type="http://schemas.openxmlformats.org/officeDocument/2006/relationships/oleObject" Target="../embeddings/Microsoft_Office_Word_97_-_2003___41.doc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5" Type="http://schemas.openxmlformats.org/officeDocument/2006/relationships/oleObject" Target="../embeddings/Microsoft_Office_Word_97_-_2003___42.doc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5" Type="http://schemas.openxmlformats.org/officeDocument/2006/relationships/oleObject" Target="../embeddings/Microsoft_Office_Word_97_-_2003___43.doc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4" Type="http://schemas.openxmlformats.org/officeDocument/2006/relationships/oleObject" Target="../embeddings/Microsoft_Office_Word_97_-_2003___44.doc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5.vml"/><Relationship Id="rId5" Type="http://schemas.openxmlformats.org/officeDocument/2006/relationships/oleObject" Target="../embeddings/Microsoft_Office_Word_97_-_2003___45.doc"/><Relationship Id="rId4" Type="http://schemas.openxmlformats.org/officeDocument/2006/relationships/image" Target="../media/image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6.vml"/><Relationship Id="rId4" Type="http://schemas.openxmlformats.org/officeDocument/2006/relationships/oleObject" Target="../embeddings/Microsoft_Office_Word_97_-_2003___46.doc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7.vml"/><Relationship Id="rId4" Type="http://schemas.openxmlformats.org/officeDocument/2006/relationships/oleObject" Target="../embeddings/Microsoft_Office_Word_97_-_2003___47.doc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8.vml"/><Relationship Id="rId4" Type="http://schemas.openxmlformats.org/officeDocument/2006/relationships/oleObject" Target="../embeddings/Microsoft_Office_Word_97_-_2003___48.doc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9.vml"/><Relationship Id="rId4" Type="http://schemas.openxmlformats.org/officeDocument/2006/relationships/oleObject" Target="../embeddings/Microsoft_Office_Word_97_-_2003___49.doc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0.vml"/><Relationship Id="rId4" Type="http://schemas.openxmlformats.org/officeDocument/2006/relationships/oleObject" Target="../embeddings/Microsoft_Office_Word_97_-_2003___50.doc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1.vml"/><Relationship Id="rId4" Type="http://schemas.openxmlformats.org/officeDocument/2006/relationships/oleObject" Target="../embeddings/Microsoft_Office_Word_97_-_2003___51.doc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2.vml"/><Relationship Id="rId4" Type="http://schemas.openxmlformats.org/officeDocument/2006/relationships/oleObject" Target="../embeddings/Microsoft_Office_Word_97_-_2003___52.doc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3.vml"/><Relationship Id="rId5" Type="http://schemas.openxmlformats.org/officeDocument/2006/relationships/oleObject" Target="../embeddings/Microsoft_Office_Word_97_-_2003___53.doc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oleObject" Target="../embeddings/Microsoft_Office_Word_97_-_2003___1.doc"/><Relationship Id="rId4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4.vml"/><Relationship Id="rId4" Type="http://schemas.openxmlformats.org/officeDocument/2006/relationships/oleObject" Target="../embeddings/Microsoft_Office_Word_97_-_2003___54.doc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5.vml"/><Relationship Id="rId4" Type="http://schemas.openxmlformats.org/officeDocument/2006/relationships/oleObject" Target="../embeddings/Microsoft_Office_Word_97_-_2003___55.doc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6.vml"/><Relationship Id="rId4" Type="http://schemas.openxmlformats.org/officeDocument/2006/relationships/oleObject" Target="../embeddings/Microsoft_Office_Word_97_-_2003___56.doc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7.vml"/><Relationship Id="rId4" Type="http://schemas.openxmlformats.org/officeDocument/2006/relationships/oleObject" Target="../embeddings/Microsoft_Office_Word_97_-_2003___57.doc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8.vml"/><Relationship Id="rId4" Type="http://schemas.openxmlformats.org/officeDocument/2006/relationships/oleObject" Target="../embeddings/Microsoft_Office_Word_97_-_2003___58.doc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9.vml"/><Relationship Id="rId4" Type="http://schemas.openxmlformats.org/officeDocument/2006/relationships/oleObject" Target="../embeddings/Microsoft_Office_Word_97_-_2003___59.doc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0.vml"/><Relationship Id="rId4" Type="http://schemas.openxmlformats.org/officeDocument/2006/relationships/oleObject" Target="../embeddings/Microsoft_Office_Word_97_-_2003___60.doc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1.vml"/><Relationship Id="rId4" Type="http://schemas.openxmlformats.org/officeDocument/2006/relationships/oleObject" Target="../embeddings/Microsoft_Office_Word_97_-_2003___61.doc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2.vml"/><Relationship Id="rId4" Type="http://schemas.openxmlformats.org/officeDocument/2006/relationships/oleObject" Target="../embeddings/Microsoft_Office_Word_97_-_2003___62.doc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3.vml"/><Relationship Id="rId4" Type="http://schemas.openxmlformats.org/officeDocument/2006/relationships/oleObject" Target="../embeddings/Microsoft_Office_Word_97_-_2003___63.doc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oleObject" Target="../embeddings/Microsoft_Office_Word_97_-_2003___2.doc"/><Relationship Id="rId4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4.vml"/><Relationship Id="rId4" Type="http://schemas.openxmlformats.org/officeDocument/2006/relationships/oleObject" Target="../embeddings/Microsoft_Office_Word_97_-_2003___64.doc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5.vml"/><Relationship Id="rId4" Type="http://schemas.openxmlformats.org/officeDocument/2006/relationships/oleObject" Target="../embeddings/Microsoft_Office_Word_97_-_2003___65.doc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6.vml"/><Relationship Id="rId4" Type="http://schemas.openxmlformats.org/officeDocument/2006/relationships/oleObject" Target="../embeddings/Microsoft_Office_Word_97_-_2003___66.doc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7.vml"/><Relationship Id="rId4" Type="http://schemas.openxmlformats.org/officeDocument/2006/relationships/oleObject" Target="../embeddings/Microsoft_Office_Word_97_-_2003___67.doc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8.vml"/><Relationship Id="rId4" Type="http://schemas.openxmlformats.org/officeDocument/2006/relationships/oleObject" Target="../embeddings/Microsoft_Office_Word_97_-_2003___68.doc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9.vml"/><Relationship Id="rId4" Type="http://schemas.openxmlformats.org/officeDocument/2006/relationships/oleObject" Target="../embeddings/Microsoft_Office_Word_97_-_2003___69.doc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0.vml"/><Relationship Id="rId4" Type="http://schemas.openxmlformats.org/officeDocument/2006/relationships/oleObject" Target="../embeddings/Microsoft_Office_Word_97_-_2003___70.doc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1.vml"/><Relationship Id="rId4" Type="http://schemas.openxmlformats.org/officeDocument/2006/relationships/oleObject" Target="../embeddings/Microsoft_Office_Word_97_-_2003___71.doc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2.vml"/><Relationship Id="rId4" Type="http://schemas.openxmlformats.org/officeDocument/2006/relationships/oleObject" Target="../embeddings/Microsoft_Office_Word_97_-_2003___72.doc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3.vml"/><Relationship Id="rId5" Type="http://schemas.openxmlformats.org/officeDocument/2006/relationships/oleObject" Target="../embeddings/Microsoft_Office_Word_97_-_2003___73.doc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oleObject" Target="../embeddings/Microsoft_Office_Word_97_-_2003___3.doc"/><Relationship Id="rId4" Type="http://schemas.openxmlformats.org/officeDocument/2006/relationships/image" Target="../media/image6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4.vml"/><Relationship Id="rId4" Type="http://schemas.openxmlformats.org/officeDocument/2006/relationships/oleObject" Target="../embeddings/Microsoft_Office_Word_97_-_2003___74.doc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5.vml"/><Relationship Id="rId4" Type="http://schemas.openxmlformats.org/officeDocument/2006/relationships/oleObject" Target="../embeddings/Microsoft_Office_Word_97_-_2003___75.doc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6.vml"/><Relationship Id="rId4" Type="http://schemas.openxmlformats.org/officeDocument/2006/relationships/oleObject" Target="../embeddings/Microsoft_Office_Word_97_-_2003___76.doc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7.vml"/><Relationship Id="rId4" Type="http://schemas.openxmlformats.org/officeDocument/2006/relationships/oleObject" Target="../embeddings/Microsoft_Office_Word_97_-_2003___77.doc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8.vml"/><Relationship Id="rId4" Type="http://schemas.openxmlformats.org/officeDocument/2006/relationships/oleObject" Target="../embeddings/Microsoft_Office_Word_97_-_2003___78.doc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9.vml"/><Relationship Id="rId4" Type="http://schemas.openxmlformats.org/officeDocument/2006/relationships/oleObject" Target="../embeddings/Microsoft_Office_Word_97_-_2003___79.doc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0.vml"/><Relationship Id="rId5" Type="http://schemas.openxmlformats.org/officeDocument/2006/relationships/oleObject" Target="../embeddings/Microsoft_Office_Word_97_-_2003___80.doc"/><Relationship Id="rId4" Type="http://schemas.openxmlformats.org/officeDocument/2006/relationships/image" Target="../media/image6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1.vml"/><Relationship Id="rId4" Type="http://schemas.openxmlformats.org/officeDocument/2006/relationships/oleObject" Target="../embeddings/Microsoft_Office_Word_97_-_2003___81.doc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2.vml"/><Relationship Id="rId4" Type="http://schemas.openxmlformats.org/officeDocument/2006/relationships/oleObject" Target="../embeddings/Microsoft_Office_Word_97_-_2003___82.doc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3.vml"/><Relationship Id="rId4" Type="http://schemas.openxmlformats.org/officeDocument/2006/relationships/oleObject" Target="../embeddings/Microsoft_Office_Word_97_-_2003___83.doc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Microsoft_Office_Word_97_-_2003___4.doc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4.vml"/><Relationship Id="rId4" Type="http://schemas.openxmlformats.org/officeDocument/2006/relationships/oleObject" Target="../embeddings/Microsoft_Office_Word_97_-_2003___84.doc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5.vml"/><Relationship Id="rId4" Type="http://schemas.openxmlformats.org/officeDocument/2006/relationships/oleObject" Target="../embeddings/Microsoft_Office_Word_97_-_2003___85.doc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6.vml"/><Relationship Id="rId4" Type="http://schemas.openxmlformats.org/officeDocument/2006/relationships/oleObject" Target="../embeddings/Microsoft_Office_Word_97_-_2003___86.doc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7.vml"/><Relationship Id="rId4" Type="http://schemas.openxmlformats.org/officeDocument/2006/relationships/oleObject" Target="../embeddings/Microsoft_Office_Word_97_-_2003___87.doc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8.vml"/><Relationship Id="rId4" Type="http://schemas.openxmlformats.org/officeDocument/2006/relationships/oleObject" Target="../embeddings/Microsoft_Office_Word_97_-_2003___88.doc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9.vml"/><Relationship Id="rId5" Type="http://schemas.openxmlformats.org/officeDocument/2006/relationships/oleObject" Target="../embeddings/Microsoft_Office_Word_97_-_2003___89.doc"/><Relationship Id="rId4" Type="http://schemas.openxmlformats.org/officeDocument/2006/relationships/image" Target="../media/image6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0.vml"/><Relationship Id="rId5" Type="http://schemas.openxmlformats.org/officeDocument/2006/relationships/oleObject" Target="../embeddings/Microsoft_Office_Word_97_-_2003___90.doc"/><Relationship Id="rId4" Type="http://schemas.openxmlformats.org/officeDocument/2006/relationships/image" Target="../media/image6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1.vml"/><Relationship Id="rId5" Type="http://schemas.openxmlformats.org/officeDocument/2006/relationships/oleObject" Target="../embeddings/Microsoft_Office_Word_97_-_2003___91.doc"/><Relationship Id="rId4" Type="http://schemas.openxmlformats.org/officeDocument/2006/relationships/image" Target="../media/image6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2.vml"/><Relationship Id="rId5" Type="http://schemas.openxmlformats.org/officeDocument/2006/relationships/oleObject" Target="../embeddings/Microsoft_Office_Word_97_-_2003___92.doc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7602" name="Picture 2" descr="E:\处理文档\2016秋全品学练考物理人教版全国卷地区专用选修3-1\课件\学练考课件首页图1\学练考课件首页图\课件首页图-物理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7463" y="-36513"/>
            <a:ext cx="9180513" cy="6931026"/>
          </a:xfrm>
          <a:prstGeom prst="rect">
            <a:avLst/>
          </a:prstGeom>
          <a:noFill/>
        </p:spPr>
      </p:pic>
      <p:sp>
        <p:nvSpPr>
          <p:cNvPr id="3144707" name="TextBox 5"/>
          <p:cNvSpPr txBox="1">
            <a:spLocks noChangeArrowheads="1"/>
          </p:cNvSpPr>
          <p:nvPr/>
        </p:nvSpPr>
        <p:spPr bwMode="auto">
          <a:xfrm rot="-772443">
            <a:off x="2187575" y="5389563"/>
            <a:ext cx="16129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2800" b="1">
                <a:latin typeface="黑体" pitchFamily="2" charset="-122"/>
                <a:ea typeface="黑体" pitchFamily="2" charset="-122"/>
              </a:rPr>
              <a:t>高中物理</a:t>
            </a:r>
          </a:p>
        </p:txBody>
      </p:sp>
      <p:sp>
        <p:nvSpPr>
          <p:cNvPr id="3144708" name="TextBox 6"/>
          <p:cNvSpPr txBox="1">
            <a:spLocks noChangeArrowheads="1"/>
          </p:cNvSpPr>
          <p:nvPr/>
        </p:nvSpPr>
        <p:spPr bwMode="auto">
          <a:xfrm rot="-772443">
            <a:off x="2051050" y="5661025"/>
            <a:ext cx="39893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黑体" pitchFamily="2" charset="-122"/>
                <a:ea typeface="黑体" pitchFamily="2" charset="-122"/>
              </a:rPr>
              <a:t>选修</a:t>
            </a:r>
            <a:r>
              <a:rPr lang="en-US" altLang="zh-CN" b="1">
                <a:latin typeface="黑体" pitchFamily="2" charset="-122"/>
                <a:ea typeface="黑体" pitchFamily="2" charset="-122"/>
              </a:rPr>
              <a:t>3-1  </a:t>
            </a:r>
            <a:r>
              <a:rPr lang="zh-CN" altLang="en-US">
                <a:latin typeface="黑体" pitchFamily="2" charset="-122"/>
                <a:ea typeface="黑体" pitchFamily="2" charset="-122"/>
              </a:rPr>
              <a:t>新课标</a:t>
            </a:r>
            <a:r>
              <a:rPr lang="zh-CN" altLang="en-US" b="1">
                <a:latin typeface="黑体" pitchFamily="2" charset="-122"/>
                <a:ea typeface="黑体" pitchFamily="2" charset="-122"/>
              </a:rPr>
              <a:t>（</a:t>
            </a:r>
            <a:r>
              <a:rPr lang="en-US" altLang="zh-CN" b="1">
                <a:latin typeface="黑体" pitchFamily="2" charset="-122"/>
                <a:ea typeface="黑体" pitchFamily="2" charset="-122"/>
              </a:rPr>
              <a:t>RJ</a:t>
            </a:r>
            <a:r>
              <a:rPr lang="zh-CN" altLang="en-US" b="1">
                <a:latin typeface="黑体" pitchFamily="2" charset="-122"/>
                <a:ea typeface="黑体" pitchFamily="2" charset="-122"/>
              </a:rPr>
              <a:t>）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11907" name="Group 3"/>
          <p:cNvGrpSpPr>
            <a:grpSpLocks/>
          </p:cNvGrpSpPr>
          <p:nvPr/>
        </p:nvGrpSpPr>
        <p:grpSpPr bwMode="auto">
          <a:xfrm>
            <a:off x="250825" y="1052513"/>
            <a:ext cx="2305050" cy="527050"/>
            <a:chOff x="203" y="830"/>
            <a:chExt cx="1452" cy="332"/>
          </a:xfrm>
        </p:grpSpPr>
        <p:pic>
          <p:nvPicPr>
            <p:cNvPr id="281190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1190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8089900" cy="2413000"/>
        </p:xfrm>
        <a:graphic>
          <a:graphicData uri="http://schemas.openxmlformats.org/presentationml/2006/ole">
            <p:oleObj spid="_x0000_s3087361" name="Document" r:id="rId5" imgW="8314677" imgH="247913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1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11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71612"/>
          <a:ext cx="7874000" cy="5003800"/>
        </p:xfrm>
        <a:graphic>
          <a:graphicData uri="http://schemas.openxmlformats.org/presentationml/2006/ole">
            <p:oleObj spid="_x0000_s2834439" name="Document" r:id="rId4" imgW="8085552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74000" cy="4241800"/>
        </p:xfrm>
        <a:graphic>
          <a:graphicData uri="http://schemas.openxmlformats.org/presentationml/2006/ole">
            <p:oleObj spid="_x0000_s3057668" name="Document" r:id="rId4" imgW="808555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443267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44326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44326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286000"/>
          <a:ext cx="7874000" cy="3467100"/>
        </p:xfrm>
        <a:graphic>
          <a:graphicData uri="http://schemas.openxmlformats.org/presentationml/2006/ole">
            <p:oleObj spid="_x0000_s3537921" name="Document" r:id="rId5" imgW="8094904" imgH="3566409" progId="Word.Document.8">
              <p:embed/>
            </p:oleObj>
          </a:graphicData>
        </a:graphic>
      </p:graphicFrame>
      <p:sp>
        <p:nvSpPr>
          <p:cNvPr id="13" name="矩形 12"/>
          <p:cNvSpPr/>
          <p:nvPr/>
        </p:nvSpPr>
        <p:spPr>
          <a:xfrm>
            <a:off x="3571868" y="257174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通电导线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214678" y="3714752"/>
            <a:ext cx="1311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BIL</a:t>
            </a:r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sin 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θ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486029" y="485776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拇指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3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443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utoUpdateAnimBg="0"/>
      <p:bldP spid="13" grpId="0"/>
      <p:bldP spid="14" grpId="0"/>
      <p:bldP spid="15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74000" cy="2413000"/>
        </p:xfrm>
        <a:graphic>
          <a:graphicData uri="http://schemas.openxmlformats.org/presentationml/2006/ole">
            <p:oleObj spid="_x0000_s3536897" name="Document" r:id="rId4" imgW="8097782" imgH="2479133" progId="Word.Document.8">
              <p:embed/>
            </p:oleObj>
          </a:graphicData>
        </a:graphic>
      </p:graphicFrame>
      <p:sp>
        <p:nvSpPr>
          <p:cNvPr id="8" name="矩形 7"/>
          <p:cNvSpPr/>
          <p:nvPr/>
        </p:nvSpPr>
        <p:spPr>
          <a:xfrm>
            <a:off x="3143240" y="34290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半径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428728" y="378619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平行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29124" y="378619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均匀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00174"/>
          <a:ext cx="7874000" cy="5003800"/>
        </p:xfrm>
        <a:graphic>
          <a:graphicData uri="http://schemas.openxmlformats.org/presentationml/2006/ole">
            <p:oleObj spid="_x0000_s3678210" name="Document" r:id="rId4" imgW="8085552" imgH="5151599" progId="Word.Document.8">
              <p:embed/>
            </p:oleObj>
          </a:graphicData>
        </a:graphic>
      </p:graphicFrame>
      <p:sp>
        <p:nvSpPr>
          <p:cNvPr id="7" name="矩形 6"/>
          <p:cNvSpPr/>
          <p:nvPr/>
        </p:nvSpPr>
        <p:spPr>
          <a:xfrm>
            <a:off x="6000760" y="257174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电流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072066" y="292893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电流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428868"/>
          <a:ext cx="7874000" cy="1155700"/>
        </p:xfrm>
        <a:graphic>
          <a:graphicData uri="http://schemas.openxmlformats.org/presentationml/2006/ole">
            <p:oleObj spid="_x0000_s3679234" name="Document" r:id="rId4" imgW="8085552" imgH="1188803" progId="Word.Document.8">
              <p:embed/>
            </p:oleObj>
          </a:graphicData>
        </a:graphic>
      </p:graphicFrame>
      <p:sp>
        <p:nvSpPr>
          <p:cNvPr id="7" name="矩形 6"/>
          <p:cNvSpPr/>
          <p:nvPr/>
        </p:nvSpPr>
        <p:spPr>
          <a:xfrm>
            <a:off x="6500826" y="228599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很弱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44326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44326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578100"/>
          <a:ext cx="7874000" cy="1536700"/>
        </p:xfrm>
        <a:graphic>
          <a:graphicData uri="http://schemas.openxmlformats.org/presentationml/2006/ole">
            <p:oleObj spid="_x0000_s3674114" name="Document" r:id="rId5" imgW="8094904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utoUpdateAnimBg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14554"/>
          <a:ext cx="7874000" cy="1917700"/>
        </p:xfrm>
        <a:graphic>
          <a:graphicData uri="http://schemas.openxmlformats.org/presentationml/2006/ole">
            <p:oleObj spid="_x0000_s3675138" name="Document" r:id="rId4" imgW="8094904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74000" cy="2882900"/>
        </p:xfrm>
        <a:graphic>
          <a:graphicData uri="http://schemas.openxmlformats.org/presentationml/2006/ole">
            <p:oleObj spid="_x0000_s3680258" name="Document" r:id="rId4" imgW="8094904" imgH="29720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74000" cy="3276600"/>
        </p:xfrm>
        <a:graphic>
          <a:graphicData uri="http://schemas.openxmlformats.org/presentationml/2006/ole">
            <p:oleObj spid="_x0000_s3681282" name="Document" r:id="rId4" imgW="8094904" imgH="336839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2071678"/>
          <a:ext cx="8089900" cy="3073400"/>
        </p:xfrm>
        <a:graphic>
          <a:graphicData uri="http://schemas.openxmlformats.org/presentationml/2006/ole">
            <p:oleObj spid="_x0000_s3086337" name="Document" r:id="rId4" imgW="830892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74000" cy="3073400"/>
        </p:xfrm>
        <a:graphic>
          <a:graphicData uri="http://schemas.openxmlformats.org/presentationml/2006/ole">
            <p:oleObj spid="_x0000_s3682306" name="Document" r:id="rId4" imgW="8094904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74000" cy="2692400"/>
        </p:xfrm>
        <a:graphic>
          <a:graphicData uri="http://schemas.openxmlformats.org/presentationml/2006/ole">
            <p:oleObj spid="_x0000_s3683330" name="Document" r:id="rId4" imgW="8094904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428868"/>
          <a:ext cx="7874000" cy="1155700"/>
        </p:xfrm>
        <a:graphic>
          <a:graphicData uri="http://schemas.openxmlformats.org/presentationml/2006/ole">
            <p:oleObj spid="_x0000_s3684354" name="Document" r:id="rId4" imgW="8094904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071546"/>
          <a:ext cx="7874000" cy="5588000"/>
        </p:xfrm>
        <a:graphic>
          <a:graphicData uri="http://schemas.openxmlformats.org/presentationml/2006/ole">
            <p:oleObj spid="_x0000_s3685378" name="Document" r:id="rId4" imgW="8094904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74000" cy="4241800"/>
        </p:xfrm>
        <a:graphic>
          <a:graphicData uri="http://schemas.openxmlformats.org/presentationml/2006/ole">
            <p:oleObj spid="_x0000_s3686402" name="Document" r:id="rId4" imgW="8094904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5786" y="2143116"/>
          <a:ext cx="7874000" cy="2311400"/>
        </p:xfrm>
        <a:graphic>
          <a:graphicData uri="http://schemas.openxmlformats.org/presentationml/2006/ole">
            <p:oleObj spid="_x0000_s3687426" name="Document" r:id="rId4" imgW="8094904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428868"/>
          <a:ext cx="7874000" cy="1917700"/>
        </p:xfrm>
        <a:graphic>
          <a:graphicData uri="http://schemas.openxmlformats.org/presentationml/2006/ole">
            <p:oleObj spid="_x0000_s3688450" name="Document" r:id="rId4" imgW="8094904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74000" cy="4038600"/>
        </p:xfrm>
        <a:graphic>
          <a:graphicData uri="http://schemas.openxmlformats.org/presentationml/2006/ole">
            <p:oleObj spid="_x0000_s3689474" name="Document" r:id="rId4" imgW="8094904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14488"/>
          <a:ext cx="7874000" cy="4241800"/>
        </p:xfrm>
        <a:graphic>
          <a:graphicData uri="http://schemas.openxmlformats.org/presentationml/2006/ole">
            <p:oleObj spid="_x0000_s3690498" name="Document" r:id="rId4" imgW="8094904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74000" cy="2692400"/>
        </p:xfrm>
        <a:graphic>
          <a:graphicData uri="http://schemas.openxmlformats.org/presentationml/2006/ole">
            <p:oleObj spid="_x0000_s3691522" name="Document" r:id="rId4" imgW="8094904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928802"/>
          <a:ext cx="7785100" cy="2692400"/>
        </p:xfrm>
        <a:graphic>
          <a:graphicData uri="http://schemas.openxmlformats.org/presentationml/2006/ole">
            <p:oleObj spid="_x0000_s3085313" name="Document" r:id="rId4" imgW="8001024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714620"/>
          <a:ext cx="7874000" cy="1155700"/>
        </p:xfrm>
        <a:graphic>
          <a:graphicData uri="http://schemas.openxmlformats.org/presentationml/2006/ole">
            <p:oleObj spid="_x0000_s3692546" name="Document" r:id="rId4" imgW="8094904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785100" cy="1955800"/>
        </p:xfrm>
        <a:graphic>
          <a:graphicData uri="http://schemas.openxmlformats.org/presentationml/2006/ole">
            <p:oleObj spid="_x0000_s3700738" name="Document" r:id="rId5" imgW="8241659" imgH="2065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357158" y="1219200"/>
          <a:ext cx="8470900" cy="5638800"/>
        </p:xfrm>
        <a:graphic>
          <a:graphicData uri="http://schemas.openxmlformats.org/presentationml/2006/ole">
            <p:oleObj spid="_x0000_s3701762" name="Document" r:id="rId4" imgW="9111398" imgH="598217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74000" cy="4622800"/>
        </p:xfrm>
        <a:graphic>
          <a:graphicData uri="http://schemas.openxmlformats.org/presentationml/2006/ole">
            <p:oleObj spid="_x0000_s3694594" name="Document" r:id="rId4" imgW="8094904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500306"/>
          <a:ext cx="7874000" cy="1536700"/>
        </p:xfrm>
        <a:graphic>
          <a:graphicData uri="http://schemas.openxmlformats.org/presentationml/2006/ole">
            <p:oleObj spid="_x0000_s3695618" name="Document" r:id="rId4" imgW="8094904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643050"/>
          <a:ext cx="7874000" cy="4813300"/>
        </p:xfrm>
        <a:graphic>
          <a:graphicData uri="http://schemas.openxmlformats.org/presentationml/2006/ole">
            <p:oleObj spid="_x0000_s3696642" name="Document" r:id="rId4" imgW="8094904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74000" cy="3848100"/>
        </p:xfrm>
        <a:graphic>
          <a:graphicData uri="http://schemas.openxmlformats.org/presentationml/2006/ole">
            <p:oleObj spid="_x0000_s3697666" name="Document" r:id="rId4" imgW="8094904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74000" cy="3467100"/>
        </p:xfrm>
        <a:graphic>
          <a:graphicData uri="http://schemas.openxmlformats.org/presentationml/2006/ole">
            <p:oleObj spid="_x0000_s3698690" name="Document" r:id="rId4" imgW="8094904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44326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44326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901848"/>
          <a:ext cx="7874000" cy="4813300"/>
        </p:xfrm>
        <a:graphic>
          <a:graphicData uri="http://schemas.openxmlformats.org/presentationml/2006/ole">
            <p:oleObj spid="_x0000_s3879938" name="Document" r:id="rId5" imgW="8094904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utoUpdateAnimBg="0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428736"/>
          <a:ext cx="8077200" cy="5194300"/>
        </p:xfrm>
        <a:graphic>
          <a:graphicData uri="http://schemas.openxmlformats.org/presentationml/2006/ole">
            <p:oleObj spid="_x0000_s3880962" name="Document" r:id="rId4" imgW="8308203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785100" cy="3848100"/>
        </p:xfrm>
        <a:graphic>
          <a:graphicData uri="http://schemas.openxmlformats.org/presentationml/2006/ole">
            <p:oleObj spid="_x0000_s3084289" name="Document" r:id="rId4" imgW="7994909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74000" cy="4038600"/>
        </p:xfrm>
        <a:graphic>
          <a:graphicData uri="http://schemas.openxmlformats.org/presentationml/2006/ole">
            <p:oleObj spid="_x0000_s3881986" name="Document" r:id="rId4" imgW="8085552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74000" cy="2120900"/>
        </p:xfrm>
        <a:graphic>
          <a:graphicData uri="http://schemas.openxmlformats.org/presentationml/2006/ole">
            <p:oleObj spid="_x0000_s3883010" name="Document" r:id="rId4" imgW="8085552" imgH="217959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857500"/>
          <a:ext cx="7874000" cy="1155700"/>
        </p:xfrm>
        <a:graphic>
          <a:graphicData uri="http://schemas.openxmlformats.org/presentationml/2006/ole">
            <p:oleObj spid="_x0000_s3884034" name="Document" r:id="rId4" imgW="808555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44326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44326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86700" cy="3073400"/>
        </p:xfrm>
        <a:graphic>
          <a:graphicData uri="http://schemas.openxmlformats.org/presentationml/2006/ole">
            <p:oleObj spid="_x0000_s3676162" name="Document" r:id="rId5" imgW="8104616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utoUpdateAnimBg="0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857500"/>
          <a:ext cx="7874000" cy="1155700"/>
        </p:xfrm>
        <a:graphic>
          <a:graphicData uri="http://schemas.openxmlformats.org/presentationml/2006/ole">
            <p:oleObj spid="_x0000_s3677186" name="Document" r:id="rId4" imgW="8094904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74000" cy="4813300"/>
        </p:xfrm>
        <a:graphic>
          <a:graphicData uri="http://schemas.openxmlformats.org/presentationml/2006/ole">
            <p:oleObj spid="_x0000_s3702786" name="Document" r:id="rId4" imgW="8094904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857500"/>
          <a:ext cx="7874000" cy="1155700"/>
        </p:xfrm>
        <a:graphic>
          <a:graphicData uri="http://schemas.openxmlformats.org/presentationml/2006/ole">
            <p:oleObj spid="_x0000_s3703810" name="Document" r:id="rId4" imgW="8094904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28736"/>
          <a:ext cx="7874000" cy="5194300"/>
        </p:xfrm>
        <a:graphic>
          <a:graphicData uri="http://schemas.openxmlformats.org/presentationml/2006/ole">
            <p:oleObj spid="_x0000_s3704834" name="Document" r:id="rId4" imgW="8094904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571744"/>
          <a:ext cx="7874000" cy="1536700"/>
        </p:xfrm>
        <a:graphic>
          <a:graphicData uri="http://schemas.openxmlformats.org/presentationml/2006/ole">
            <p:oleObj spid="_x0000_s3705858" name="Document" r:id="rId4" imgW="8094904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60500"/>
          <a:ext cx="7874000" cy="5397500"/>
        </p:xfrm>
        <a:graphic>
          <a:graphicData uri="http://schemas.openxmlformats.org/presentationml/2006/ole">
            <p:oleObj spid="_x0000_s3706882" name="Document" r:id="rId4" imgW="8094904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142984"/>
          <a:ext cx="7886700" cy="5588000"/>
        </p:xfrm>
        <a:graphic>
          <a:graphicData uri="http://schemas.openxmlformats.org/presentationml/2006/ole">
            <p:oleObj spid="_x0000_s3083265" name="Document" r:id="rId4" imgW="8107853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74000" cy="5003800"/>
        </p:xfrm>
        <a:graphic>
          <a:graphicData uri="http://schemas.openxmlformats.org/presentationml/2006/ole">
            <p:oleObj spid="_x0000_s3707906" name="Document" r:id="rId4" imgW="8094904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928802"/>
          <a:ext cx="7874000" cy="3467100"/>
        </p:xfrm>
        <a:graphic>
          <a:graphicData uri="http://schemas.openxmlformats.org/presentationml/2006/ole">
            <p:oleObj spid="_x0000_s3708930" name="Document" r:id="rId4" imgW="8094904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92418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5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．运动电荷在磁场中受到的力 </a:t>
            </a:r>
          </a:p>
        </p:txBody>
      </p:sp>
      <p:sp>
        <p:nvSpPr>
          <p:cNvPr id="2492419" name="Text Box 3"/>
          <p:cNvSpPr txBox="1">
            <a:spLocks noChangeArrowheads="1"/>
          </p:cNvSpPr>
          <p:nvPr/>
        </p:nvSpPr>
        <p:spPr bwMode="auto">
          <a:xfrm>
            <a:off x="-71470" y="225406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．运动电荷在磁场中受到的力 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2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92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92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92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2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92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92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2418" grpId="0"/>
      <p:bldP spid="2492419" grpId="0" autoUpdateAnimBg="0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36482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目标</a:t>
            </a:r>
          </a:p>
        </p:txBody>
      </p:sp>
      <p:grpSp>
        <p:nvGrpSpPr>
          <p:cNvPr id="2836483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3648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3648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214554"/>
          <a:ext cx="7861300" cy="3073400"/>
        </p:xfrm>
        <a:graphic>
          <a:graphicData uri="http://schemas.openxmlformats.org/presentationml/2006/ole">
            <p:oleObj spid="_x0000_s3732481" name="Document" r:id="rId5" imgW="8076200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36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36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36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36482" grpId="0" autoUpdateAnimBg="0"/>
    </p:bld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3853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38533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38534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重点难点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14554"/>
          <a:ext cx="7861300" cy="2692400"/>
        </p:xfrm>
        <a:graphic>
          <a:graphicData uri="http://schemas.openxmlformats.org/presentationml/2006/ole">
            <p:oleObj spid="_x0000_s3731457" name="Document" r:id="rId5" imgW="8076200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8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38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39555" name="Group 3"/>
          <p:cNvGrpSpPr>
            <a:grpSpLocks/>
          </p:cNvGrpSpPr>
          <p:nvPr/>
        </p:nvGrpSpPr>
        <p:grpSpPr bwMode="auto">
          <a:xfrm>
            <a:off x="323850" y="1125538"/>
            <a:ext cx="2305050" cy="527050"/>
            <a:chOff x="203" y="830"/>
            <a:chExt cx="1452" cy="332"/>
          </a:xfrm>
        </p:grpSpPr>
        <p:pic>
          <p:nvPicPr>
            <p:cNvPr id="283955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3955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教学建议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61300" cy="4241800"/>
        </p:xfrm>
        <a:graphic>
          <a:graphicData uri="http://schemas.openxmlformats.org/presentationml/2006/ole">
            <p:oleObj spid="_x0000_s3718145" name="Document" r:id="rId5" imgW="8076200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9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39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41604" name="Group 4"/>
          <p:cNvGrpSpPr>
            <a:grpSpLocks/>
          </p:cNvGrpSpPr>
          <p:nvPr/>
        </p:nvGrpSpPr>
        <p:grpSpPr bwMode="auto">
          <a:xfrm>
            <a:off x="323850" y="1052513"/>
            <a:ext cx="2305050" cy="527050"/>
            <a:chOff x="203" y="830"/>
            <a:chExt cx="1452" cy="332"/>
          </a:xfrm>
        </p:grpSpPr>
        <p:pic>
          <p:nvPicPr>
            <p:cNvPr id="284160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4160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785926"/>
          <a:ext cx="8115300" cy="4660900"/>
        </p:xfrm>
        <a:graphic>
          <a:graphicData uri="http://schemas.openxmlformats.org/presentationml/2006/ole">
            <p:oleObj spid="_x0000_s3840001" name="Document" r:id="rId5" imgW="8348848" imgH="478869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1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41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643050"/>
          <a:ext cx="7848600" cy="3848100"/>
        </p:xfrm>
        <a:graphic>
          <a:graphicData uri="http://schemas.openxmlformats.org/presentationml/2006/ole">
            <p:oleObj spid="_x0000_s3744769" name="Document" r:id="rId4" imgW="8066488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61300" cy="3848100"/>
        </p:xfrm>
        <a:graphic>
          <a:graphicData uri="http://schemas.openxmlformats.org/presentationml/2006/ole">
            <p:oleObj spid="_x0000_s3737601" name="Document" r:id="rId4" imgW="8076200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071546"/>
          <a:ext cx="7861300" cy="5588000"/>
        </p:xfrm>
        <a:graphic>
          <a:graphicData uri="http://schemas.openxmlformats.org/presentationml/2006/ole">
            <p:oleObj spid="_x0000_s3736577" name="Document" r:id="rId4" imgW="8076200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000240"/>
          <a:ext cx="7886700" cy="2692400"/>
        </p:xfrm>
        <a:graphic>
          <a:graphicData uri="http://schemas.openxmlformats.org/presentationml/2006/ole">
            <p:oleObj spid="_x0000_s3082241" name="Document" r:id="rId4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61300" cy="2311400"/>
        </p:xfrm>
        <a:graphic>
          <a:graphicData uri="http://schemas.openxmlformats.org/presentationml/2006/ole">
            <p:oleObj spid="_x0000_s3735553" name="Document" r:id="rId4" imgW="8076200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505731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0573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0573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209800"/>
          <a:ext cx="7861300" cy="3073400"/>
        </p:xfrm>
        <a:graphic>
          <a:graphicData uri="http://schemas.openxmlformats.org/presentationml/2006/ole">
            <p:oleObj spid="_x0000_s3574785" name="Document" r:id="rId5" imgW="8076200" imgH="3170381" progId="Word.Document.8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1500166" y="4000504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正电荷运动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5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05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  <p:bldP spid="11" grpId="0"/>
    </p:bld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74000" cy="2311400"/>
        </p:xfrm>
        <a:graphic>
          <a:graphicData uri="http://schemas.openxmlformats.org/presentationml/2006/ole">
            <p:oleObj spid="_x0000_s3573761" name="Document" r:id="rId4" imgW="808555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98500" y="2019300"/>
          <a:ext cx="7886700" cy="3073400"/>
        </p:xfrm>
        <a:graphic>
          <a:graphicData uri="http://schemas.openxmlformats.org/presentationml/2006/ole">
            <p:oleObj spid="_x0000_s3717122" name="Document" r:id="rId4" imgW="8097782" imgH="3170021" progId="Word.Document.8">
              <p:embed/>
            </p:oleObj>
          </a:graphicData>
        </a:graphic>
      </p:graphicFrame>
      <p:sp>
        <p:nvSpPr>
          <p:cNvPr id="6" name="矩形 5"/>
          <p:cNvSpPr/>
          <p:nvPr/>
        </p:nvSpPr>
        <p:spPr>
          <a:xfrm>
            <a:off x="1643042" y="3500438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荧光屏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00562" y="421481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移动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0573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0573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428868"/>
          <a:ext cx="7874000" cy="1917700"/>
        </p:xfrm>
        <a:graphic>
          <a:graphicData uri="http://schemas.openxmlformats.org/presentationml/2006/ole">
            <p:oleObj spid="_x0000_s3713026" name="Document" r:id="rId5" imgW="808555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</p:bld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74000" cy="4241800"/>
        </p:xfrm>
        <a:graphic>
          <a:graphicData uri="http://schemas.openxmlformats.org/presentationml/2006/ole">
            <p:oleObj spid="_x0000_s3714050" name="Document" r:id="rId4" imgW="808555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74000" cy="2882900"/>
        </p:xfrm>
        <a:graphic>
          <a:graphicData uri="http://schemas.openxmlformats.org/presentationml/2006/ole">
            <p:oleObj spid="_x0000_s3719170" name="Document" r:id="rId4" imgW="8085552" imgH="29720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74000" cy="1917700"/>
        </p:xfrm>
        <a:graphic>
          <a:graphicData uri="http://schemas.openxmlformats.org/presentationml/2006/ole">
            <p:oleObj spid="_x0000_s3720194" name="Document" r:id="rId4" imgW="808555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14488"/>
          <a:ext cx="7874000" cy="4241800"/>
        </p:xfrm>
        <a:graphic>
          <a:graphicData uri="http://schemas.openxmlformats.org/presentationml/2006/ole">
            <p:oleObj spid="_x0000_s3721218" name="Document" r:id="rId4" imgW="808555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7400" y="2159000"/>
          <a:ext cx="7886700" cy="2692400"/>
        </p:xfrm>
        <a:graphic>
          <a:graphicData uri="http://schemas.openxmlformats.org/presentationml/2006/ole">
            <p:oleObj spid="_x0000_s3722242" name="Document" r:id="rId4" imgW="809778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28734" name="Group 30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28735" name="Picture 31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28736" name="Text Box 32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sp>
        <p:nvSpPr>
          <p:cNvPr id="328753" name="Rectangle 4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36575" y="2293938"/>
          <a:ext cx="7780338" cy="2655887"/>
        </p:xfrm>
        <a:graphic>
          <a:graphicData uri="http://schemas.openxmlformats.org/presentationml/2006/ole">
            <p:oleObj spid="_x0000_s3081217" name="Document" r:id="rId5" imgW="8107853" imgH="2773993" progId="Word.Document.8">
              <p:embed/>
            </p:oleObj>
          </a:graphicData>
        </a:graphic>
      </p:graphicFrame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357554" y="2571744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铁、钴、镍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42910" y="371475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南极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929190" y="371475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北极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286512" y="4071942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奥斯特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8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utoUpdateAnimBg="0"/>
      <p:bldP spid="10" grpId="0"/>
      <p:bldP spid="11" grpId="0"/>
      <p:bldP spid="12" grpId="0"/>
      <p:bldP spid="14" grpId="0"/>
    </p:bld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428868"/>
          <a:ext cx="7874000" cy="1155700"/>
        </p:xfrm>
        <a:graphic>
          <a:graphicData uri="http://schemas.openxmlformats.org/presentationml/2006/ole">
            <p:oleObj spid="_x0000_s3723266" name="Document" r:id="rId4" imgW="808555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74000" cy="1917700"/>
        </p:xfrm>
        <a:graphic>
          <a:graphicData uri="http://schemas.openxmlformats.org/presentationml/2006/ole">
            <p:oleObj spid="_x0000_s3724290" name="Document" r:id="rId4" imgW="808555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079500"/>
          <a:ext cx="7874000" cy="5778500"/>
        </p:xfrm>
        <a:graphic>
          <a:graphicData uri="http://schemas.openxmlformats.org/presentationml/2006/ole">
            <p:oleObj spid="_x0000_s3725314" name="Document" r:id="rId4" imgW="8085552" imgH="594401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74000" cy="3073400"/>
        </p:xfrm>
        <a:graphic>
          <a:graphicData uri="http://schemas.openxmlformats.org/presentationml/2006/ole">
            <p:oleObj spid="_x0000_s3726338" name="Document" r:id="rId4" imgW="808555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428868"/>
          <a:ext cx="7874000" cy="1155700"/>
        </p:xfrm>
        <a:graphic>
          <a:graphicData uri="http://schemas.openxmlformats.org/presentationml/2006/ole">
            <p:oleObj spid="_x0000_s3727362" name="Document" r:id="rId4" imgW="808555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14422"/>
          <a:ext cx="7874000" cy="5397500"/>
        </p:xfrm>
        <a:graphic>
          <a:graphicData uri="http://schemas.openxmlformats.org/presentationml/2006/ole">
            <p:oleObj spid="_x0000_s3728386" name="Document" r:id="rId4" imgW="8085552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74000" cy="4241800"/>
        </p:xfrm>
        <a:graphic>
          <a:graphicData uri="http://schemas.openxmlformats.org/presentationml/2006/ole">
            <p:oleObj spid="_x0000_s3729410" name="Document" r:id="rId4" imgW="808555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74000" cy="4241800"/>
        </p:xfrm>
        <a:graphic>
          <a:graphicData uri="http://schemas.openxmlformats.org/presentationml/2006/ole">
            <p:oleObj spid="_x0000_s3730434" name="Document" r:id="rId4" imgW="808555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0573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0573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61300" cy="4432300"/>
        </p:xfrm>
        <a:graphic>
          <a:graphicData uri="http://schemas.openxmlformats.org/presentationml/2006/ole">
            <p:oleObj spid="_x0000_s3889154" name="Document" r:id="rId5" imgW="8076200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</p:bld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857500"/>
          <a:ext cx="7886700" cy="800100"/>
        </p:xfrm>
        <a:graphic>
          <a:graphicData uri="http://schemas.openxmlformats.org/presentationml/2006/ole">
            <p:oleObj spid="_x0000_s3890178" name="Document" r:id="rId4" imgW="8097782" imgH="82229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85926"/>
          <a:ext cx="7899400" cy="3556000"/>
        </p:xfrm>
        <a:graphic>
          <a:graphicData uri="http://schemas.openxmlformats.org/presentationml/2006/ole">
            <p:oleObj spid="_x0000_s3080193" name="Document" r:id="rId4" imgW="8123680" imgH="3653175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571868" y="207167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电流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929322" y="364331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磁体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429520" y="364331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电流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000628" y="4357694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南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428728" y="4786322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北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2" grpId="0"/>
    </p:bld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86700" cy="4241800"/>
        </p:xfrm>
        <a:graphic>
          <a:graphicData uri="http://schemas.openxmlformats.org/presentationml/2006/ole">
            <p:oleObj spid="_x0000_s3891202" name="Document" r:id="rId4" imgW="809778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5786" y="1571612"/>
          <a:ext cx="7886700" cy="4622800"/>
        </p:xfrm>
        <a:graphic>
          <a:graphicData uri="http://schemas.openxmlformats.org/presentationml/2006/ole">
            <p:oleObj spid="_x0000_s3892226" name="Document" r:id="rId4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857364"/>
          <a:ext cx="7886700" cy="3848100"/>
        </p:xfrm>
        <a:graphic>
          <a:graphicData uri="http://schemas.openxmlformats.org/presentationml/2006/ole">
            <p:oleObj spid="_x0000_s3893250" name="Document" r:id="rId4" imgW="8097782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</p:bld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000240"/>
          <a:ext cx="7950200" cy="3848100"/>
        </p:xfrm>
        <a:graphic>
          <a:graphicData uri="http://schemas.openxmlformats.org/presentationml/2006/ole">
            <p:oleObj spid="_x0000_s3894274" name="Document" r:id="rId4" imgW="8172598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643050"/>
          <a:ext cx="7886700" cy="4241800"/>
        </p:xfrm>
        <a:graphic>
          <a:graphicData uri="http://schemas.openxmlformats.org/presentationml/2006/ole">
            <p:oleObj spid="_x0000_s3895298" name="Document" r:id="rId4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0573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0573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74000" cy="3848100"/>
        </p:xfrm>
        <a:graphic>
          <a:graphicData uri="http://schemas.openxmlformats.org/presentationml/2006/ole">
            <p:oleObj spid="_x0000_s3715074" name="Document" r:id="rId5" imgW="8085552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</p:bld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857500"/>
          <a:ext cx="7874000" cy="800100"/>
        </p:xfrm>
        <a:graphic>
          <a:graphicData uri="http://schemas.openxmlformats.org/presentationml/2006/ole">
            <p:oleObj spid="_x0000_s3716098" name="Document" r:id="rId4" imgW="8097782" imgH="82157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74000" cy="2311400"/>
        </p:xfrm>
        <a:graphic>
          <a:graphicData uri="http://schemas.openxmlformats.org/presentationml/2006/ole">
            <p:oleObj spid="_x0000_s3738626" name="Document" r:id="rId4" imgW="808555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74000" cy="1917700"/>
        </p:xfrm>
        <a:graphic>
          <a:graphicData uri="http://schemas.openxmlformats.org/presentationml/2006/ole">
            <p:oleObj spid="_x0000_s3739650" name="Document" r:id="rId4" imgW="808555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74000" cy="2692400"/>
        </p:xfrm>
        <a:graphic>
          <a:graphicData uri="http://schemas.openxmlformats.org/presentationml/2006/ole">
            <p:oleObj spid="_x0000_s3740674" name="Document" r:id="rId4" imgW="808555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06452" y="1928802"/>
          <a:ext cx="7823200" cy="3467100"/>
        </p:xfrm>
        <a:graphic>
          <a:graphicData uri="http://schemas.openxmlformats.org/presentationml/2006/ole">
            <p:oleObj spid="_x0000_s3322882" name="Document" r:id="rId4" imgW="8033397" imgH="3962796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128971" y="2467269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静止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749756" y="3176285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垂直于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928662" y="3929066"/>
          <a:ext cx="393700" cy="787400"/>
        </p:xfrm>
        <a:graphic>
          <a:graphicData uri="http://schemas.openxmlformats.org/presentationml/2006/ole">
            <p:oleObj spid="_x0000_s3322883" name="文档" r:id="rId5" imgW="394945" imgH="792415" progId="Word.Document.12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2500298" y="4714884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特斯拉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utoUpdateAnimBg="0"/>
      <p:bldP spid="7" grpId="0"/>
      <p:bldP spid="8" grpId="0"/>
      <p:bldP spid="11" grpId="0"/>
    </p:bld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714620"/>
          <a:ext cx="7874000" cy="1155700"/>
        </p:xfrm>
        <a:graphic>
          <a:graphicData uri="http://schemas.openxmlformats.org/presentationml/2006/ole">
            <p:oleObj spid="_x0000_s3741698" name="Document" r:id="rId4" imgW="808555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317648"/>
          <a:ext cx="7874000" cy="5397500"/>
        </p:xfrm>
        <a:graphic>
          <a:graphicData uri="http://schemas.openxmlformats.org/presentationml/2006/ole">
            <p:oleObj spid="_x0000_s3742722" name="Document" r:id="rId4" imgW="8085552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．运动电荷在磁场中受到的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74000" cy="3848100"/>
        </p:xfrm>
        <a:graphic>
          <a:graphicData uri="http://schemas.openxmlformats.org/presentationml/2006/ole">
            <p:oleObj spid="_x0000_s3743746" name="Document" r:id="rId4" imgW="8085552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84578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169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6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．带电粒子在匀强磁场中的</a:t>
            </a:r>
          </a:p>
          <a:p>
            <a:pPr algn="ctr">
              <a:lnSpc>
                <a:spcPct val="120000"/>
              </a:lnSpc>
            </a:pP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运动</a:t>
            </a:r>
          </a:p>
        </p:txBody>
      </p:sp>
      <p:sp>
        <p:nvSpPr>
          <p:cNvPr id="2584579" name="Text Box 3"/>
          <p:cNvSpPr txBox="1">
            <a:spLocks noChangeArrowheads="1"/>
          </p:cNvSpPr>
          <p:nvPr/>
        </p:nvSpPr>
        <p:spPr bwMode="auto">
          <a:xfrm>
            <a:off x="-71470" y="296844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845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845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84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84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845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4578" grpId="0"/>
      <p:bldP spid="2584579" grpId="0" autoUpdateAnimBg="0"/>
    </p:bld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46722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教学目标</a:t>
            </a:r>
          </a:p>
        </p:txBody>
      </p:sp>
      <p:grpSp>
        <p:nvGrpSpPr>
          <p:cNvPr id="2846723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4672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4672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86700" cy="2692400"/>
        </p:xfrm>
        <a:graphic>
          <a:graphicData uri="http://schemas.openxmlformats.org/presentationml/2006/ole">
            <p:oleObj spid="_x0000_s3747841" name="Document" r:id="rId5" imgW="809778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6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46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46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6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46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46722" grpId="0" autoUpdateAnimBg="0"/>
    </p:bld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49796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4979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4979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428868"/>
          <a:ext cx="7886700" cy="2692400"/>
        </p:xfrm>
        <a:graphic>
          <a:graphicData uri="http://schemas.openxmlformats.org/presentationml/2006/ole">
            <p:oleObj spid="_x0000_s3746817" name="Document" r:id="rId5" imgW="809778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9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49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</p:bld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50819" name="Group 3"/>
          <p:cNvGrpSpPr>
            <a:grpSpLocks/>
          </p:cNvGrpSpPr>
          <p:nvPr/>
        </p:nvGrpSpPr>
        <p:grpSpPr bwMode="auto">
          <a:xfrm>
            <a:off x="323850" y="1125538"/>
            <a:ext cx="2305050" cy="527050"/>
            <a:chOff x="203" y="830"/>
            <a:chExt cx="1452" cy="332"/>
          </a:xfrm>
        </p:grpSpPr>
        <p:pic>
          <p:nvPicPr>
            <p:cNvPr id="285082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5082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571472" y="2357430"/>
          <a:ext cx="7886700" cy="1536700"/>
        </p:xfrm>
        <a:graphic>
          <a:graphicData uri="http://schemas.openxmlformats.org/presentationml/2006/ole">
            <p:oleObj spid="_x0000_s3745794" name="Document" r:id="rId5" imgW="809778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0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50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</p:bld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51843" name="Group 3"/>
          <p:cNvGrpSpPr>
            <a:grpSpLocks/>
          </p:cNvGrpSpPr>
          <p:nvPr/>
        </p:nvGrpSpPr>
        <p:grpSpPr bwMode="auto">
          <a:xfrm>
            <a:off x="323850" y="1052513"/>
            <a:ext cx="2305050" cy="527050"/>
            <a:chOff x="203" y="830"/>
            <a:chExt cx="1452" cy="332"/>
          </a:xfrm>
        </p:grpSpPr>
        <p:pic>
          <p:nvPicPr>
            <p:cNvPr id="285184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5184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86700" cy="4813300"/>
        </p:xfrm>
        <a:graphic>
          <a:graphicData uri="http://schemas.openxmlformats.org/presentationml/2006/ole">
            <p:oleObj spid="_x0000_s2851847" name="Document" r:id="rId5" imgW="8097782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1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51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</p:bld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357298"/>
          <a:ext cx="7886700" cy="5003800"/>
        </p:xfrm>
        <a:graphic>
          <a:graphicData uri="http://schemas.openxmlformats.org/presentationml/2006/ole">
            <p:oleObj spid="_x0000_s3758081" name="Document" r:id="rId4" imgW="8097782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285992"/>
          <a:ext cx="7886700" cy="1917700"/>
        </p:xfrm>
        <a:graphic>
          <a:graphicData uri="http://schemas.openxmlformats.org/presentationml/2006/ole">
            <p:oleObj spid="_x0000_s3749889" name="Document" r:id="rId4" imgW="809778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0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28735" name="Picture 31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28736" name="Text Box 32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328753" name="Rectangle 4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428868"/>
          <a:ext cx="7886700" cy="1536700"/>
        </p:xfrm>
        <a:graphic>
          <a:graphicData uri="http://schemas.openxmlformats.org/presentationml/2006/ole">
            <p:oleObj spid="_x0000_s3318786" name="Document" r:id="rId5" imgW="8107853" imgH="1585190" progId="Word.Document.8">
              <p:embed/>
            </p:oleObj>
          </a:graphicData>
        </a:graphic>
      </p:graphicFrame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utoUpdateAnimBg="0"/>
    </p:bld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597891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9789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9789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928802"/>
          <a:ext cx="7886700" cy="4038600"/>
        </p:xfrm>
        <a:graphic>
          <a:graphicData uri="http://schemas.openxmlformats.org/presentationml/2006/ole">
            <p:oleObj spid="_x0000_s3603457" name="Document" r:id="rId5" imgW="8097782" imgH="4160810" progId="Word.Document.8">
              <p:embed/>
            </p:oleObj>
          </a:graphicData>
        </a:graphic>
      </p:graphicFrame>
      <p:sp>
        <p:nvSpPr>
          <p:cNvPr id="13" name="矩形 12"/>
          <p:cNvSpPr/>
          <p:nvPr/>
        </p:nvSpPr>
        <p:spPr>
          <a:xfrm>
            <a:off x="2786050" y="3929066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洛伦兹力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/>
        </p:nvGraphicFramePr>
        <p:xfrm>
          <a:off x="3849686" y="4429132"/>
          <a:ext cx="508000" cy="800100"/>
        </p:xfrm>
        <a:graphic>
          <a:graphicData uri="http://schemas.openxmlformats.org/presentationml/2006/ole">
            <p:oleObj spid="_x0000_s3603458" name="文档" r:id="rId6" imgW="513140" imgH="799616" progId="Word.Document.12">
              <p:embed/>
            </p:oleObj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/>
        </p:nvGraphicFramePr>
        <p:xfrm>
          <a:off x="3084507" y="5143512"/>
          <a:ext cx="701675" cy="800100"/>
        </p:xfrm>
        <a:graphic>
          <a:graphicData uri="http://schemas.openxmlformats.org/presentationml/2006/ole">
            <p:oleObj spid="_x0000_s3603459" name="文档" r:id="rId7" imgW="702193" imgH="799616" progId="Word.Document.12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7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97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utoUpdateAnimBg="0"/>
      <p:bldP spid="13" grpId="0"/>
    </p:bld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86700" cy="3467100"/>
        </p:xfrm>
        <a:graphic>
          <a:graphicData uri="http://schemas.openxmlformats.org/presentationml/2006/ole">
            <p:oleObj spid="_x0000_s2634763" name="Document" r:id="rId4" imgW="809778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86700" cy="3848100"/>
        </p:xfrm>
        <a:graphic>
          <a:graphicData uri="http://schemas.openxmlformats.org/presentationml/2006/ole">
            <p:oleObj spid="_x0000_s3755010" name="Document" r:id="rId4" imgW="8097782" imgH="3962796" progId="Word.Document.8">
              <p:embed/>
            </p:oleObj>
          </a:graphicData>
        </a:graphic>
      </p:graphicFrame>
      <p:sp>
        <p:nvSpPr>
          <p:cNvPr id="6" name="矩形 5"/>
          <p:cNvSpPr/>
          <p:nvPr/>
        </p:nvSpPr>
        <p:spPr>
          <a:xfrm>
            <a:off x="2000232" y="221455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半径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198586"/>
          <a:ext cx="7886700" cy="5588000"/>
        </p:xfrm>
        <a:graphic>
          <a:graphicData uri="http://schemas.openxmlformats.org/presentationml/2006/ole">
            <p:oleObj spid="_x0000_s3756034" name="Document" r:id="rId4" imgW="8097782" imgH="5747080" progId="Word.Document.8">
              <p:embed/>
            </p:oleObj>
          </a:graphicData>
        </a:graphic>
      </p:graphicFrame>
      <p:sp>
        <p:nvSpPr>
          <p:cNvPr id="6" name="矩形 5"/>
          <p:cNvSpPr/>
          <p:nvPr/>
        </p:nvSpPr>
        <p:spPr>
          <a:xfrm>
            <a:off x="4714876" y="264318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电场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799038" y="300037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匀强磁场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86700" cy="4241800"/>
        </p:xfrm>
        <a:graphic>
          <a:graphicData uri="http://schemas.openxmlformats.org/presentationml/2006/ole">
            <p:oleObj spid="_x0000_s3757058" name="Document" r:id="rId4" imgW="8097782" imgH="4358824" progId="Word.Document.8">
              <p:embed/>
            </p:oleObj>
          </a:graphicData>
        </a:graphic>
      </p:graphicFrame>
      <p:sp>
        <p:nvSpPr>
          <p:cNvPr id="6" name="矩形 5"/>
          <p:cNvSpPr/>
          <p:nvPr/>
        </p:nvSpPr>
        <p:spPr>
          <a:xfrm>
            <a:off x="857224" y="257174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匀速圆周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9789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9789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857500"/>
          <a:ext cx="7886700" cy="1155700"/>
        </p:xfrm>
        <a:graphic>
          <a:graphicData uri="http://schemas.openxmlformats.org/presentationml/2006/ole">
            <p:oleObj spid="_x0000_s3750914" name="Document" r:id="rId5" imgW="8097782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utoUpdateAnimBg="0"/>
    </p:bld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86700" cy="4241800"/>
        </p:xfrm>
        <a:graphic>
          <a:graphicData uri="http://schemas.openxmlformats.org/presentationml/2006/ole">
            <p:oleObj spid="_x0000_s3759106" name="Document" r:id="rId4" imgW="809778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1344"/>
          <a:ext cx="7886700" cy="4432300"/>
        </p:xfrm>
        <a:graphic>
          <a:graphicData uri="http://schemas.openxmlformats.org/presentationml/2006/ole">
            <p:oleObj spid="_x0000_s3760130" name="Document" r:id="rId4" imgW="8097782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49410"/>
          <a:ext cx="7886700" cy="5194300"/>
        </p:xfrm>
        <a:graphic>
          <a:graphicData uri="http://schemas.openxmlformats.org/presentationml/2006/ole">
            <p:oleObj spid="_x0000_s3761154" name="Document" r:id="rId4" imgW="8097782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71744"/>
          <a:ext cx="7886700" cy="1536700"/>
        </p:xfrm>
        <a:graphic>
          <a:graphicData uri="http://schemas.openxmlformats.org/presentationml/2006/ole">
            <p:oleObj spid="_x0000_s3762178" name="Document" r:id="rId4" imgW="809778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3586" name="Text Box 2"/>
          <p:cNvSpPr txBox="1">
            <a:spLocks noChangeArrowheads="1"/>
          </p:cNvSpPr>
          <p:nvPr/>
        </p:nvSpPr>
        <p:spPr bwMode="auto">
          <a:xfrm>
            <a:off x="323850" y="2449513"/>
            <a:ext cx="8496300" cy="314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b="1">
                <a:solidFill>
                  <a:srgbClr val="5F5F5F"/>
                </a:solidFill>
              </a:rPr>
              <a:t>　　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本课件为基于精确校对的</a:t>
            </a:r>
            <a:r>
              <a:rPr lang="en-US" altLang="zh-CN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word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书稿制作的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“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逐字编辑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”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课件，如需要修改课件，请双击对应内容，进入可编辑状态。</a:t>
            </a:r>
          </a:p>
          <a:p>
            <a:pPr>
              <a:lnSpc>
                <a:spcPts val="4000"/>
              </a:lnSpc>
            </a:pP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    如果有的公式双击后无法进入可编辑状态，请单击选中此公式，点击右键、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“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切换域代码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”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，即可进入编辑状态。修改后再点击右键、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“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切换域代码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”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，即可退出编辑状态。</a:t>
            </a:r>
            <a:endParaRPr lang="en-US" altLang="zh-CN" b="1">
              <a:solidFill>
                <a:srgbClr val="5F5F5F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ts val="4000"/>
              </a:lnSpc>
            </a:pP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　</a:t>
            </a:r>
            <a:endParaRPr lang="en-US" altLang="zh-CN" b="1">
              <a:solidFill>
                <a:srgbClr val="5F5F5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23587" name="WordArt 3"/>
          <p:cNvSpPr>
            <a:spLocks noChangeArrowheads="1" noChangeShapeType="1" noTextEdit="1"/>
          </p:cNvSpPr>
          <p:nvPr/>
        </p:nvSpPr>
        <p:spPr bwMode="auto">
          <a:xfrm>
            <a:off x="2627313" y="1487488"/>
            <a:ext cx="3889375" cy="64611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200" b="1" kern="10">
                <a:ln w="9525">
                  <a:noFill/>
                  <a:round/>
                  <a:headEnd/>
                  <a:tailEnd/>
                </a:ln>
                <a:gradFill rotWithShape="0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</a:gradFill>
                <a:effectLst>
                  <a:outerShdw dist="35921" dir="2700000" algn="ctr" rotWithShape="0">
                    <a:srgbClr val="C0C0C0">
                      <a:alpha val="80000"/>
                    </a:srgbClr>
                  </a:outerShdw>
                </a:effectLst>
                <a:latin typeface="黑体"/>
                <a:ea typeface="黑体"/>
              </a:rPr>
              <a:t>课件编辑说明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7886700" cy="1181100"/>
        </p:xfrm>
        <a:graphic>
          <a:graphicData uri="http://schemas.openxmlformats.org/presentationml/2006/ole">
            <p:oleObj spid="_x0000_s3319810" name="Document" r:id="rId4" imgW="8107853" imgH="1225525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14554"/>
          <a:ext cx="7886700" cy="1536700"/>
        </p:xfrm>
        <a:graphic>
          <a:graphicData uri="http://schemas.openxmlformats.org/presentationml/2006/ole">
            <p:oleObj spid="_x0000_s3763202" name="Document" r:id="rId4" imgW="809778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86700" cy="3073400"/>
        </p:xfrm>
        <a:graphic>
          <a:graphicData uri="http://schemas.openxmlformats.org/presentationml/2006/ole">
            <p:oleObj spid="_x0000_s3764226" name="Document" r:id="rId4" imgW="809778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143116"/>
          <a:ext cx="7886700" cy="2692400"/>
        </p:xfrm>
        <a:graphic>
          <a:graphicData uri="http://schemas.openxmlformats.org/presentationml/2006/ole">
            <p:oleObj spid="_x0000_s3765250" name="Document" r:id="rId4" imgW="809778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71612"/>
          <a:ext cx="7886700" cy="5003800"/>
        </p:xfrm>
        <a:graphic>
          <a:graphicData uri="http://schemas.openxmlformats.org/presentationml/2006/ole">
            <p:oleObj spid="_x0000_s3766274" name="Document" r:id="rId4" imgW="8097782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14488"/>
          <a:ext cx="7886700" cy="4432300"/>
        </p:xfrm>
        <a:graphic>
          <a:graphicData uri="http://schemas.openxmlformats.org/presentationml/2006/ole">
            <p:oleObj spid="_x0000_s3767298" name="Document" r:id="rId4" imgW="8097782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357298"/>
          <a:ext cx="8039100" cy="5207000"/>
        </p:xfrm>
        <a:graphic>
          <a:graphicData uri="http://schemas.openxmlformats.org/presentationml/2006/ole">
            <p:oleObj spid="_x0000_s3768322" name="Document" r:id="rId4" imgW="8263241" imgH="536257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857364"/>
          <a:ext cx="7886700" cy="3492500"/>
        </p:xfrm>
        <a:graphic>
          <a:graphicData uri="http://schemas.openxmlformats.org/presentationml/2006/ole">
            <p:oleObj spid="_x0000_s3769346" name="Document" r:id="rId4" imgW="8107134" imgH="358837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86700" cy="1155700"/>
        </p:xfrm>
        <a:graphic>
          <a:graphicData uri="http://schemas.openxmlformats.org/presentationml/2006/ole">
            <p:oleObj spid="_x0000_s3770370" name="Document" r:id="rId4" imgW="8097782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86700" cy="3467100"/>
        </p:xfrm>
        <a:graphic>
          <a:graphicData uri="http://schemas.openxmlformats.org/presentationml/2006/ole">
            <p:oleObj spid="_x0000_s3771394" name="Document" r:id="rId4" imgW="809778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86700" cy="3467100"/>
        </p:xfrm>
        <a:graphic>
          <a:graphicData uri="http://schemas.openxmlformats.org/presentationml/2006/ole">
            <p:oleObj spid="_x0000_s3772418" name="Document" r:id="rId4" imgW="809778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7886700" cy="2311400"/>
        </p:xfrm>
        <a:graphic>
          <a:graphicData uri="http://schemas.openxmlformats.org/presentationml/2006/ole">
            <p:oleObj spid="_x0000_s3484674" name="Document" r:id="rId4" imgW="8107853" imgH="2377606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460500"/>
          <a:ext cx="7886700" cy="5397500"/>
        </p:xfrm>
        <a:graphic>
          <a:graphicData uri="http://schemas.openxmlformats.org/presentationml/2006/ole">
            <p:oleObj spid="_x0000_s3773442" name="Document" r:id="rId4" imgW="8097782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428868"/>
          <a:ext cx="7886700" cy="1536700"/>
        </p:xfrm>
        <a:graphic>
          <a:graphicData uri="http://schemas.openxmlformats.org/presentationml/2006/ole">
            <p:oleObj spid="_x0000_s3774466" name="Document" r:id="rId4" imgW="809778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86700" cy="3848100"/>
        </p:xfrm>
        <a:graphic>
          <a:graphicData uri="http://schemas.openxmlformats.org/presentationml/2006/ole">
            <p:oleObj spid="_x0000_s3775490" name="Document" r:id="rId4" imgW="8097782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9789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9789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86700" cy="2679700"/>
        </p:xfrm>
        <a:graphic>
          <a:graphicData uri="http://schemas.openxmlformats.org/presentationml/2006/ole">
            <p:oleObj spid="_x0000_s3897346" name="Document" r:id="rId5" imgW="8113608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utoUpdateAnimBg="0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86700" cy="2692400"/>
        </p:xfrm>
        <a:graphic>
          <a:graphicData uri="http://schemas.openxmlformats.org/presentationml/2006/ole">
            <p:oleObj spid="_x0000_s3898370" name="Document" r:id="rId4" imgW="809778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85926"/>
          <a:ext cx="7886700" cy="4038600"/>
        </p:xfrm>
        <a:graphic>
          <a:graphicData uri="http://schemas.openxmlformats.org/presentationml/2006/ole">
            <p:oleObj spid="_x0000_s3899394" name="Document" r:id="rId4" imgW="8097782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714620"/>
          <a:ext cx="7886700" cy="1536700"/>
        </p:xfrm>
        <a:graphic>
          <a:graphicData uri="http://schemas.openxmlformats.org/presentationml/2006/ole">
            <p:oleObj spid="_x0000_s3900418" name="Document" r:id="rId4" imgW="8097782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5003800"/>
        </p:xfrm>
        <a:graphic>
          <a:graphicData uri="http://schemas.openxmlformats.org/presentationml/2006/ole">
            <p:oleObj spid="_x0000_s3901442" name="Document" r:id="rId4" imgW="8097782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00306"/>
          <a:ext cx="7886700" cy="1536700"/>
        </p:xfrm>
        <a:graphic>
          <a:graphicData uri="http://schemas.openxmlformats.org/presentationml/2006/ole">
            <p:oleObj spid="_x0000_s3902466" name="Document" r:id="rId4" imgW="8097782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86700" cy="3073400"/>
        </p:xfrm>
        <a:graphic>
          <a:graphicData uri="http://schemas.openxmlformats.org/presentationml/2006/ole">
            <p:oleObj spid="_x0000_s3903490" name="Document" r:id="rId4" imgW="809778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7886700" cy="2692400"/>
        </p:xfrm>
        <a:graphic>
          <a:graphicData uri="http://schemas.openxmlformats.org/presentationml/2006/ole">
            <p:oleObj spid="_x0000_s3485698" name="Document" r:id="rId4" imgW="8107853" imgH="2773993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9789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9789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86700" cy="4622800"/>
        </p:xfrm>
        <a:graphic>
          <a:graphicData uri="http://schemas.openxmlformats.org/presentationml/2006/ole">
            <p:oleObj spid="_x0000_s3752962" name="Document" r:id="rId5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utoUpdateAnimBg="0"/>
    </p:bld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857500"/>
          <a:ext cx="7886700" cy="1536700"/>
        </p:xfrm>
        <a:graphic>
          <a:graphicData uri="http://schemas.openxmlformats.org/presentationml/2006/ole">
            <p:oleObj spid="_x0000_s3753986" name="Document" r:id="rId4" imgW="809778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428868"/>
          <a:ext cx="7886700" cy="1536700"/>
        </p:xfrm>
        <a:graphic>
          <a:graphicData uri="http://schemas.openxmlformats.org/presentationml/2006/ole">
            <p:oleObj spid="_x0000_s3779586" name="Document" r:id="rId4" imgW="809778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14554"/>
          <a:ext cx="7886700" cy="2311400"/>
        </p:xfrm>
        <a:graphic>
          <a:graphicData uri="http://schemas.openxmlformats.org/presentationml/2006/ole">
            <p:oleObj spid="_x0000_s3780610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86700" cy="1917700"/>
        </p:xfrm>
        <a:graphic>
          <a:graphicData uri="http://schemas.openxmlformats.org/presentationml/2006/ole">
            <p:oleObj spid="_x0000_s3781634" name="Document" r:id="rId4" imgW="809778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357298"/>
          <a:ext cx="7886700" cy="5194300"/>
        </p:xfrm>
        <a:graphic>
          <a:graphicData uri="http://schemas.openxmlformats.org/presentationml/2006/ole">
            <p:oleObj spid="_x0000_s3782658" name="Document" r:id="rId4" imgW="8097782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86700" cy="1917700"/>
        </p:xfrm>
        <a:graphic>
          <a:graphicData uri="http://schemas.openxmlformats.org/presentationml/2006/ole">
            <p:oleObj spid="_x0000_s3783682" name="Document" r:id="rId4" imgW="809778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86700" cy="3073400"/>
        </p:xfrm>
        <a:graphic>
          <a:graphicData uri="http://schemas.openxmlformats.org/presentationml/2006/ole">
            <p:oleObj spid="_x0000_s3784706" name="Document" r:id="rId4" imgW="809778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079500"/>
          <a:ext cx="7886700" cy="5778500"/>
        </p:xfrm>
        <a:graphic>
          <a:graphicData uri="http://schemas.openxmlformats.org/presentationml/2006/ole">
            <p:oleObj spid="_x0000_s3785730" name="Document" r:id="rId4" imgW="8097782" imgH="594401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71470" y="364789"/>
            <a:ext cx="7143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．带电粒子在匀强磁场中的运动</a:t>
            </a:r>
            <a:r>
              <a:rPr lang="zh-CN" altLang="en-US" sz="2600" b="1"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00174"/>
          <a:ext cx="7886700" cy="4622800"/>
        </p:xfrm>
        <a:graphic>
          <a:graphicData uri="http://schemas.openxmlformats.org/presentationml/2006/ole">
            <p:oleObj spid="_x0000_s3786754" name="Document" r:id="rId4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7886700" cy="1181100"/>
        </p:xfrm>
        <a:graphic>
          <a:graphicData uri="http://schemas.openxmlformats.org/presentationml/2006/ole">
            <p:oleObj spid="_x0000_s3486722" name="Document" r:id="rId4" imgW="8107853" imgH="1225525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72642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169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习题课：带电粒子在有界磁场中的运动</a:t>
            </a:r>
          </a:p>
        </p:txBody>
      </p:sp>
      <p:sp>
        <p:nvSpPr>
          <p:cNvPr id="2672643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726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726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72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72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72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72642" grpId="0"/>
      <p:bldP spid="2672643" grpId="0" autoUpdateAnimBg="0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86978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686979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6869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6869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86700" cy="3848100"/>
        </p:xfrm>
        <a:graphic>
          <a:graphicData uri="http://schemas.openxmlformats.org/presentationml/2006/ole">
            <p:oleObj spid="_x0000_s3619841" name="Document" r:id="rId5" imgW="8097782" imgH="3962796" progId="Word.Document.8">
              <p:embed/>
            </p:oleObj>
          </a:graphicData>
        </a:graphic>
      </p:graphicFrame>
      <p:sp>
        <p:nvSpPr>
          <p:cNvPr id="8" name="矩形 7"/>
          <p:cNvSpPr/>
          <p:nvPr/>
        </p:nvSpPr>
        <p:spPr>
          <a:xfrm>
            <a:off x="3143240" y="292893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圆心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214546" y="442913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相切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572396" y="521495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相等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6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86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6978" grpId="0"/>
      <p:bldP spid="8" grpId="0"/>
      <p:bldP spid="10" grpId="0"/>
      <p:bldP spid="11" grpId="0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142844" y="955700"/>
          <a:ext cx="8851900" cy="6045200"/>
        </p:xfrm>
        <a:graphic>
          <a:graphicData uri="http://schemas.openxmlformats.org/presentationml/2006/ole">
            <p:oleObj spid="_x0000_s3618817" name="Document" r:id="rId4" imgW="9242327" imgH="6211153" progId="Word.Document.8">
              <p:embed/>
            </p:oleObj>
          </a:graphicData>
        </a:graphic>
      </p:graphicFrame>
      <p:sp>
        <p:nvSpPr>
          <p:cNvPr id="7" name="矩形 6"/>
          <p:cNvSpPr/>
          <p:nvPr/>
        </p:nvSpPr>
        <p:spPr>
          <a:xfrm>
            <a:off x="2285984" y="4214818"/>
            <a:ext cx="5982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smtClean="0">
                <a:solidFill>
                  <a:srgbClr val="C00000"/>
                </a:solidFill>
              </a:rPr>
              <a:t>变力</a:t>
            </a:r>
            <a:endParaRPr lang="zh-CN" altLang="en-US" sz="1600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858148" y="4019140"/>
            <a:ext cx="5982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smtClean="0">
                <a:solidFill>
                  <a:srgbClr val="C00000"/>
                </a:solidFill>
              </a:rPr>
              <a:t>恒力</a:t>
            </a:r>
            <a:endParaRPr lang="zh-CN" altLang="en-US" sz="1600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86978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6869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6869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789826" name="Document" r:id="rId5" imgW="809778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6978" grpId="0"/>
    </p:bld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092200"/>
          <a:ext cx="8255000" cy="5765800"/>
        </p:xfrm>
        <a:graphic>
          <a:graphicData uri="http://schemas.openxmlformats.org/presentationml/2006/ole">
            <p:oleObj spid="_x0000_s3790850" name="Document" r:id="rId4" imgW="8485891" imgH="594401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857364"/>
          <a:ext cx="7886700" cy="3467100"/>
        </p:xfrm>
        <a:graphic>
          <a:graphicData uri="http://schemas.openxmlformats.org/presentationml/2006/ole">
            <p:oleObj spid="_x0000_s3811330" name="Document" r:id="rId4" imgW="809778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142984"/>
          <a:ext cx="7886700" cy="5397500"/>
        </p:xfrm>
        <a:graphic>
          <a:graphicData uri="http://schemas.openxmlformats.org/presentationml/2006/ole">
            <p:oleObj spid="_x0000_s3812354" name="Document" r:id="rId4" imgW="8097782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214422"/>
          <a:ext cx="7886700" cy="5397500"/>
        </p:xfrm>
        <a:graphic>
          <a:graphicData uri="http://schemas.openxmlformats.org/presentationml/2006/ole">
            <p:oleObj spid="_x0000_s3813378" name="Document" r:id="rId4" imgW="8097782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886700" cy="4622800"/>
        </p:xfrm>
        <a:graphic>
          <a:graphicData uri="http://schemas.openxmlformats.org/presentationml/2006/ole">
            <p:oleObj spid="_x0000_s3814402" name="Document" r:id="rId4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886700" cy="4622800"/>
        </p:xfrm>
        <a:graphic>
          <a:graphicData uri="http://schemas.openxmlformats.org/presentationml/2006/ole">
            <p:oleObj spid="_x0000_s3815426" name="Document" r:id="rId4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7886700" cy="1917700"/>
        </p:xfrm>
        <a:graphic>
          <a:graphicData uri="http://schemas.openxmlformats.org/presentationml/2006/ole">
            <p:oleObj spid="_x0000_s3487746" name="Document" r:id="rId4" imgW="8107853" imgH="1981218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079500"/>
          <a:ext cx="7886700" cy="5778500"/>
        </p:xfrm>
        <a:graphic>
          <a:graphicData uri="http://schemas.openxmlformats.org/presentationml/2006/ole">
            <p:oleObj spid="_x0000_s3816450" name="Document" r:id="rId4" imgW="8097782" imgH="594401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85860"/>
          <a:ext cx="7886700" cy="5397500"/>
        </p:xfrm>
        <a:graphic>
          <a:graphicData uri="http://schemas.openxmlformats.org/presentationml/2006/ole">
            <p:oleObj spid="_x0000_s3817474" name="Document" r:id="rId4" imgW="8097782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311400"/>
        </p:xfrm>
        <a:graphic>
          <a:graphicData uri="http://schemas.openxmlformats.org/presentationml/2006/ole">
            <p:oleObj spid="_x0000_s3818498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819522" name="Document" r:id="rId4" imgW="809778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357298"/>
          <a:ext cx="7886700" cy="5003800"/>
        </p:xfrm>
        <a:graphic>
          <a:graphicData uri="http://schemas.openxmlformats.org/presentationml/2006/ole">
            <p:oleObj spid="_x0000_s3820546" name="Document" r:id="rId4" imgW="8097782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643050"/>
          <a:ext cx="7886700" cy="4241800"/>
        </p:xfrm>
        <a:graphic>
          <a:graphicData uri="http://schemas.openxmlformats.org/presentationml/2006/ole">
            <p:oleObj spid="_x0000_s3821570" name="Document" r:id="rId4" imgW="809778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928802"/>
          <a:ext cx="7886700" cy="3467100"/>
        </p:xfrm>
        <a:graphic>
          <a:graphicData uri="http://schemas.openxmlformats.org/presentationml/2006/ole">
            <p:oleObj spid="_x0000_s3822594" name="Document" r:id="rId4" imgW="809778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886700" cy="4622800"/>
        </p:xfrm>
        <a:graphic>
          <a:graphicData uri="http://schemas.openxmlformats.org/presentationml/2006/ole">
            <p:oleObj spid="_x0000_s3823618" name="Document" r:id="rId4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00174"/>
          <a:ext cx="7886700" cy="4622800"/>
        </p:xfrm>
        <a:graphic>
          <a:graphicData uri="http://schemas.openxmlformats.org/presentationml/2006/ole">
            <p:oleObj spid="_x0000_s3824642" name="Document" r:id="rId4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3825666" name="Document" r:id="rId4" imgW="809778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7886700" cy="2311400"/>
        </p:xfrm>
        <a:graphic>
          <a:graphicData uri="http://schemas.openxmlformats.org/presentationml/2006/ole">
            <p:oleObj spid="_x0000_s3488770" name="Document" r:id="rId4" imgW="8107853" imgH="2377606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86978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6869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6869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06600"/>
          <a:ext cx="7886700" cy="4622800"/>
        </p:xfrm>
        <a:graphic>
          <a:graphicData uri="http://schemas.openxmlformats.org/presentationml/2006/ole">
            <p:oleObj spid="_x0000_s3905538" name="Document" r:id="rId5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6978" grpId="0"/>
    </p:bld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571472" y="1928802"/>
          <a:ext cx="7886700" cy="3467100"/>
        </p:xfrm>
        <a:graphic>
          <a:graphicData uri="http://schemas.openxmlformats.org/presentationml/2006/ole">
            <p:oleObj spid="_x0000_s3906563" name="Document" r:id="rId4" imgW="809778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642910" y="1428736"/>
          <a:ext cx="7886700" cy="5194300"/>
        </p:xfrm>
        <a:graphic>
          <a:graphicData uri="http://schemas.openxmlformats.org/presentationml/2006/ole">
            <p:oleObj spid="_x0000_s3907586" name="Document" r:id="rId4" imgW="8097782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736600" y="2159000"/>
          <a:ext cx="7886700" cy="3035300"/>
        </p:xfrm>
        <a:graphic>
          <a:graphicData uri="http://schemas.openxmlformats.org/presentationml/2006/ole">
            <p:oleObj spid="_x0000_s3908610" name="Document" r:id="rId4" imgW="8110371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571472" y="1142984"/>
          <a:ext cx="7886700" cy="5588000"/>
        </p:xfrm>
        <a:graphic>
          <a:graphicData uri="http://schemas.openxmlformats.org/presentationml/2006/ole">
            <p:oleObj spid="_x0000_s3909634" name="Document" r:id="rId4" imgW="8097782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86978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6869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6869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86700" cy="4622800"/>
        </p:xfrm>
        <a:graphic>
          <a:graphicData uri="http://schemas.openxmlformats.org/presentationml/2006/ole">
            <p:oleObj spid="_x0000_s3791874" name="Document" r:id="rId5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6978" grpId="0"/>
    </p:bld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311400"/>
        </p:xfrm>
        <a:graphic>
          <a:graphicData uri="http://schemas.openxmlformats.org/presentationml/2006/ole">
            <p:oleObj spid="_x0000_s3792898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214422"/>
          <a:ext cx="7886700" cy="5397500"/>
        </p:xfrm>
        <a:graphic>
          <a:graphicData uri="http://schemas.openxmlformats.org/presentationml/2006/ole">
            <p:oleObj spid="_x0000_s3831810" name="Document" r:id="rId4" imgW="8097782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86700" cy="3073400"/>
        </p:xfrm>
        <a:graphic>
          <a:graphicData uri="http://schemas.openxmlformats.org/presentationml/2006/ole">
            <p:oleObj spid="_x0000_s3832834" name="Document" r:id="rId4" imgW="809778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00174"/>
          <a:ext cx="7886700" cy="4813300"/>
        </p:xfrm>
        <a:graphic>
          <a:graphicData uri="http://schemas.openxmlformats.org/presentationml/2006/ole">
            <p:oleObj spid="_x0000_s3833858" name="Document" r:id="rId4" imgW="8097782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86700" cy="1181100"/>
        </p:xfrm>
        <a:graphic>
          <a:graphicData uri="http://schemas.openxmlformats.org/presentationml/2006/ole">
            <p:oleObj spid="_x0000_s3489794" name="Document" r:id="rId4" imgW="8107853" imgH="1225525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86700" cy="3073400"/>
        </p:xfrm>
        <a:graphic>
          <a:graphicData uri="http://schemas.openxmlformats.org/presentationml/2006/ole">
            <p:oleObj spid="_x0000_s3834882" name="Document" r:id="rId4" imgW="809778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-49202" y="-24"/>
            <a:ext cx="6192838" cy="88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习题课：带电粒子在有界磁场中的运动　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2071678"/>
          <a:ext cx="8102600" cy="3276600"/>
        </p:xfrm>
        <a:graphic>
          <a:graphicData uri="http://schemas.openxmlformats.org/presentationml/2006/ole">
            <p:oleObj spid="_x0000_s3835906" name="Document" r:id="rId4" imgW="8329784" imgH="336839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6770" name="Text Box 2"/>
          <p:cNvSpPr txBox="1">
            <a:spLocks noChangeArrowheads="1"/>
          </p:cNvSpPr>
          <p:nvPr/>
        </p:nvSpPr>
        <p:spPr bwMode="auto">
          <a:xfrm>
            <a:off x="239713" y="188913"/>
            <a:ext cx="620395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16771" name="Text Box 3"/>
          <p:cNvSpPr txBox="1">
            <a:spLocks noChangeArrowheads="1"/>
          </p:cNvSpPr>
          <p:nvPr/>
        </p:nvSpPr>
        <p:spPr bwMode="auto">
          <a:xfrm>
            <a:off x="539750" y="2349500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本章总结提升</a:t>
            </a:r>
            <a:endParaRPr lang="en-US" altLang="zh-CN" sz="4400" b="1">
              <a:solidFill>
                <a:srgbClr val="800000"/>
              </a:solidFill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67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67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6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6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6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6770" grpId="0"/>
      <p:bldP spid="416771" grpId="0"/>
    </p:bld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845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单元回眸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488459" name="Group 11"/>
          <p:cNvGrpSpPr>
            <a:grpSpLocks/>
          </p:cNvGrpSpPr>
          <p:nvPr/>
        </p:nvGrpSpPr>
        <p:grpSpPr bwMode="auto">
          <a:xfrm>
            <a:off x="323850" y="1052513"/>
            <a:ext cx="2595563" cy="512762"/>
            <a:chOff x="203" y="839"/>
            <a:chExt cx="1635" cy="323"/>
          </a:xfrm>
        </p:grpSpPr>
        <p:pic>
          <p:nvPicPr>
            <p:cNvPr id="488453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488454" name="Text Box 6"/>
            <p:cNvSpPr txBox="1">
              <a:spLocks noChangeArrowheads="1"/>
            </p:cNvSpPr>
            <p:nvPr/>
          </p:nvSpPr>
          <p:spPr bwMode="auto">
            <a:xfrm>
              <a:off x="511" y="862"/>
              <a:ext cx="13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单元回眸</a:t>
              </a:r>
            </a:p>
          </p:txBody>
        </p:sp>
      </p:grpSp>
      <p:pic>
        <p:nvPicPr>
          <p:cNvPr id="9" name="图片 8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43174" y="1000108"/>
            <a:ext cx="4857784" cy="5715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8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8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88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8450" grpId="0"/>
    </p:bld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94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489479" name="Group 7"/>
          <p:cNvGrpSpPr>
            <a:grpSpLocks/>
          </p:cNvGrpSpPr>
          <p:nvPr/>
        </p:nvGrpSpPr>
        <p:grpSpPr bwMode="auto">
          <a:xfrm>
            <a:off x="250825" y="1052513"/>
            <a:ext cx="2595563" cy="512762"/>
            <a:chOff x="203" y="839"/>
            <a:chExt cx="1635" cy="323"/>
          </a:xfrm>
        </p:grpSpPr>
        <p:pic>
          <p:nvPicPr>
            <p:cNvPr id="489475" name="Picture 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489476" name="Text Box 4"/>
            <p:cNvSpPr txBox="1">
              <a:spLocks noChangeArrowheads="1"/>
            </p:cNvSpPr>
            <p:nvPr/>
          </p:nvSpPr>
          <p:spPr bwMode="auto">
            <a:xfrm>
              <a:off x="511" y="862"/>
              <a:ext cx="13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整合创新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857364"/>
          <a:ext cx="7886700" cy="4622800"/>
        </p:xfrm>
        <a:graphic>
          <a:graphicData uri="http://schemas.openxmlformats.org/presentationml/2006/ole">
            <p:oleObj spid="_x0000_s3733505" name="Document" r:id="rId5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9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9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89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9474" grpId="0"/>
    </p:bld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4241800"/>
        </p:xfrm>
        <a:graphic>
          <a:graphicData uri="http://schemas.openxmlformats.org/presentationml/2006/ole">
            <p:oleObj spid="_x0000_s3734529" name="Document" r:id="rId4" imgW="809778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501900"/>
        </p:xfrm>
        <a:graphic>
          <a:graphicData uri="http://schemas.openxmlformats.org/presentationml/2006/ole">
            <p:oleObj spid="_x0000_s3842050" name="Document" r:id="rId4" imgW="8097782" imgH="257561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3911600"/>
        </p:xfrm>
        <a:graphic>
          <a:graphicData uri="http://schemas.openxmlformats.org/presentationml/2006/ole">
            <p:oleObj spid="_x0000_s3843074" name="Document" r:id="rId4" imgW="8113608" imgH="401896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00174"/>
          <a:ext cx="7886700" cy="4622800"/>
        </p:xfrm>
        <a:graphic>
          <a:graphicData uri="http://schemas.openxmlformats.org/presentationml/2006/ole">
            <p:oleObj spid="_x0000_s3844098" name="Document" r:id="rId4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86700" cy="3467100"/>
        </p:xfrm>
        <a:graphic>
          <a:graphicData uri="http://schemas.openxmlformats.org/presentationml/2006/ole">
            <p:oleObj spid="_x0000_s3845122" name="Document" r:id="rId4" imgW="809778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7886700" cy="1917700"/>
        </p:xfrm>
        <a:graphic>
          <a:graphicData uri="http://schemas.openxmlformats.org/presentationml/2006/ole">
            <p:oleObj spid="_x0000_s3490818" name="Document" r:id="rId4" imgW="8107853" imgH="1981218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571744"/>
          <a:ext cx="7886700" cy="1155700"/>
        </p:xfrm>
        <a:graphic>
          <a:graphicData uri="http://schemas.openxmlformats.org/presentationml/2006/ole">
            <p:oleObj spid="_x0000_s3846146" name="Document" r:id="rId4" imgW="809778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86700" cy="3848100"/>
        </p:xfrm>
        <a:graphic>
          <a:graphicData uri="http://schemas.openxmlformats.org/presentationml/2006/ole">
            <p:oleObj spid="_x0000_s3847170" name="Document" r:id="rId4" imgW="8097782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86700" cy="3276600"/>
        </p:xfrm>
        <a:graphic>
          <a:graphicData uri="http://schemas.openxmlformats.org/presentationml/2006/ole">
            <p:oleObj spid="_x0000_s3848194" name="Document" r:id="rId4" imgW="8097782" imgH="336839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886700" cy="3467100"/>
        </p:xfrm>
        <a:graphic>
          <a:graphicData uri="http://schemas.openxmlformats.org/presentationml/2006/ole">
            <p:oleObj spid="_x0000_s3849218" name="Document" r:id="rId4" imgW="809778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14488"/>
          <a:ext cx="7886700" cy="4038600"/>
        </p:xfrm>
        <a:graphic>
          <a:graphicData uri="http://schemas.openxmlformats.org/presentationml/2006/ole">
            <p:oleObj spid="_x0000_s3850242" name="Document" r:id="rId4" imgW="8097782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28736"/>
          <a:ext cx="7886700" cy="5003800"/>
        </p:xfrm>
        <a:graphic>
          <a:graphicData uri="http://schemas.openxmlformats.org/presentationml/2006/ole">
            <p:oleObj spid="_x0000_s3851266" name="Document" r:id="rId4" imgW="8097782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285860"/>
          <a:ext cx="7886700" cy="5003800"/>
        </p:xfrm>
        <a:graphic>
          <a:graphicData uri="http://schemas.openxmlformats.org/presentationml/2006/ole">
            <p:oleObj spid="_x0000_s3852290" name="Document" r:id="rId4" imgW="8097782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285860"/>
          <a:ext cx="7886700" cy="5422900"/>
        </p:xfrm>
        <a:graphic>
          <a:graphicData uri="http://schemas.openxmlformats.org/presentationml/2006/ole">
            <p:oleObj spid="_x0000_s3853314" name="Document" r:id="rId4" imgW="8240940" imgH="55793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14488"/>
          <a:ext cx="7886700" cy="3848100"/>
        </p:xfrm>
        <a:graphic>
          <a:graphicData uri="http://schemas.openxmlformats.org/presentationml/2006/ole">
            <p:oleObj spid="_x0000_s3854338" name="Document" r:id="rId4" imgW="8097782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86700" cy="3073400"/>
        </p:xfrm>
        <a:graphic>
          <a:graphicData uri="http://schemas.openxmlformats.org/presentationml/2006/ole">
            <p:oleObj spid="_x0000_s3855362" name="Document" r:id="rId4" imgW="809778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86700" cy="3848100"/>
        </p:xfrm>
        <a:graphic>
          <a:graphicData uri="http://schemas.openxmlformats.org/presentationml/2006/ole">
            <p:oleObj spid="_x0000_s3491842" name="Document" r:id="rId4" imgW="8107853" imgH="3962796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86700" cy="3848100"/>
        </p:xfrm>
        <a:graphic>
          <a:graphicData uri="http://schemas.openxmlformats.org/presentationml/2006/ole">
            <p:oleObj spid="_x0000_s3856386" name="Document" r:id="rId4" imgW="8097782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71612"/>
          <a:ext cx="7886700" cy="4622800"/>
        </p:xfrm>
        <a:graphic>
          <a:graphicData uri="http://schemas.openxmlformats.org/presentationml/2006/ole">
            <p:oleObj spid="_x0000_s3857410" name="Document" r:id="rId4" imgW="809778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311400"/>
        </p:xfrm>
        <a:graphic>
          <a:graphicData uri="http://schemas.openxmlformats.org/presentationml/2006/ole">
            <p:oleObj spid="_x0000_s3858434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86700" cy="2311400"/>
        </p:xfrm>
        <a:graphic>
          <a:graphicData uri="http://schemas.openxmlformats.org/presentationml/2006/ole">
            <p:oleObj spid="_x0000_s3859458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142984"/>
          <a:ext cx="7886700" cy="5397500"/>
        </p:xfrm>
        <a:graphic>
          <a:graphicData uri="http://schemas.openxmlformats.org/presentationml/2006/ole">
            <p:oleObj spid="_x0000_s3860482" name="Document" r:id="rId4" imgW="8097782" imgH="55487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61300" cy="3073400"/>
        </p:xfrm>
        <a:graphic>
          <a:graphicData uri="http://schemas.openxmlformats.org/presentationml/2006/ole">
            <p:oleObj spid="_x0000_s3861506" name="Document" r:id="rId4" imgW="8082315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76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8039100" cy="2311400"/>
        </p:xfrm>
        <a:graphic>
          <a:graphicData uri="http://schemas.openxmlformats.org/presentationml/2006/ole">
            <p:oleObj spid="_x0000_s3862530" name="Document" r:id="rId4" imgW="8254249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85926"/>
          <a:ext cx="7886700" cy="3848100"/>
        </p:xfrm>
        <a:graphic>
          <a:graphicData uri="http://schemas.openxmlformats.org/presentationml/2006/ole">
            <p:oleObj spid="_x0000_s3492866" name="Document" r:id="rId4" imgW="8107853" imgH="3962796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46759" name="TextBox 7"/>
          <p:cNvSpPr txBox="1">
            <a:spLocks noChangeArrowheads="1"/>
          </p:cNvSpPr>
          <p:nvPr/>
        </p:nvSpPr>
        <p:spPr bwMode="auto">
          <a:xfrm>
            <a:off x="1116013" y="3284538"/>
            <a:ext cx="7127875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b="1">
                <a:solidFill>
                  <a:srgbClr val="800080"/>
                </a:solidFill>
                <a:hlinkClick r:id="rId3" action="ppaction://hlinksldjump"/>
              </a:rPr>
              <a:t>1</a:t>
            </a:r>
            <a:r>
              <a:rPr lang="zh-CN" altLang="en-US" b="1">
                <a:solidFill>
                  <a:srgbClr val="800080"/>
                </a:solidFill>
                <a:hlinkClick r:id="rId3" action="ppaction://hlinksldjump"/>
              </a:rPr>
              <a:t>．磁现象和磁场</a:t>
            </a:r>
            <a:r>
              <a:rPr lang="zh-CN" altLang="en-US" b="1">
                <a:solidFill>
                  <a:srgbClr val="800080"/>
                </a:solidFill>
                <a:hlinkClick r:id="rId3" action="ppaction://hlinksldjump"/>
              </a:rPr>
              <a:t>　</a:t>
            </a:r>
          </a:p>
          <a:p>
            <a:r>
              <a:rPr lang="en-US" altLang="zh-CN" b="1">
                <a:solidFill>
                  <a:srgbClr val="800080"/>
                </a:solidFill>
                <a:hlinkClick r:id="rId3" action="ppaction://hlinksldjump"/>
              </a:rPr>
              <a:t>2</a:t>
            </a:r>
            <a:r>
              <a:rPr lang="zh-CN" altLang="en-US" b="1">
                <a:solidFill>
                  <a:srgbClr val="800080"/>
                </a:solidFill>
                <a:hlinkClick r:id="rId3" action="ppaction://hlinksldjump"/>
              </a:rPr>
              <a:t>．磁感应强度　</a:t>
            </a:r>
            <a:endParaRPr lang="zh-CN" altLang="en-US" b="1">
              <a:solidFill>
                <a:srgbClr val="800080"/>
              </a:solidFill>
              <a:hlinkClick r:id="rId3" action="ppaction://hlinksldjump"/>
            </a:endParaRPr>
          </a:p>
          <a:p>
            <a:r>
              <a:rPr lang="en-US" altLang="zh-CN" b="1">
                <a:solidFill>
                  <a:srgbClr val="800080"/>
                </a:solidFill>
                <a:hlinkClick r:id="rId4" action="ppaction://hlinksldjump"/>
              </a:rPr>
              <a:t>3</a:t>
            </a:r>
            <a:r>
              <a:rPr lang="zh-CN" altLang="en-US" b="1">
                <a:solidFill>
                  <a:srgbClr val="800080"/>
                </a:solidFill>
                <a:hlinkClick r:id="rId4" action="ppaction://hlinksldjump"/>
              </a:rPr>
              <a:t>．几种常见的磁场</a:t>
            </a:r>
            <a:endParaRPr lang="zh-CN" altLang="en-US" b="1">
              <a:solidFill>
                <a:srgbClr val="800080"/>
              </a:solidFill>
              <a:hlinkClick r:id="rId3" action="ppaction://hlinksldjump"/>
            </a:endParaRPr>
          </a:p>
          <a:p>
            <a:r>
              <a:rPr lang="en-US" altLang="zh-CN" b="1" u="sng">
                <a:solidFill>
                  <a:schemeClr val="hlink"/>
                </a:solidFill>
                <a:hlinkClick r:id="rId5" action="ppaction://hlinksldjump"/>
              </a:rPr>
              <a:t>4</a:t>
            </a:r>
            <a:r>
              <a:rPr lang="zh-CN" altLang="en-US" b="1" u="sng">
                <a:solidFill>
                  <a:schemeClr val="hlink"/>
                </a:solidFill>
                <a:hlinkClick r:id="rId5" action="ppaction://hlinksldjump"/>
              </a:rPr>
              <a:t>．通电导线在磁场中受到的力 </a:t>
            </a:r>
            <a:endParaRPr lang="zh-CN" altLang="en-US" b="1" u="sng">
              <a:solidFill>
                <a:schemeClr val="hlink"/>
              </a:solidFill>
            </a:endParaRPr>
          </a:p>
          <a:p>
            <a:r>
              <a:rPr lang="en-US" altLang="zh-CN" b="1" u="sng">
                <a:solidFill>
                  <a:schemeClr val="hlink"/>
                </a:solidFill>
                <a:hlinkClick r:id="rId6" action="ppaction://hlinksldjump"/>
              </a:rPr>
              <a:t>5</a:t>
            </a:r>
            <a:r>
              <a:rPr lang="zh-CN" altLang="en-US" b="1" u="sng">
                <a:solidFill>
                  <a:schemeClr val="hlink"/>
                </a:solidFill>
                <a:hlinkClick r:id="rId6" action="ppaction://hlinksldjump"/>
              </a:rPr>
              <a:t>．运动电荷在磁场中受到的力  </a:t>
            </a:r>
            <a:endParaRPr lang="zh-CN" altLang="en-US"/>
          </a:p>
          <a:p>
            <a:r>
              <a:rPr lang="en-US" altLang="zh-CN" b="1" u="sng">
                <a:solidFill>
                  <a:schemeClr val="hlink"/>
                </a:solidFill>
                <a:hlinkClick r:id="rId7" action="ppaction://hlinksldjump"/>
              </a:rPr>
              <a:t>6</a:t>
            </a:r>
            <a:r>
              <a:rPr lang="zh-CN" altLang="en-US" b="1" u="sng">
                <a:solidFill>
                  <a:schemeClr val="hlink"/>
                </a:solidFill>
                <a:hlinkClick r:id="rId7" action="ppaction://hlinksldjump"/>
              </a:rPr>
              <a:t>．带电粒子在匀强磁场中的运动</a:t>
            </a:r>
            <a:endParaRPr lang="zh-CN" altLang="en-US" b="1" u="sng">
              <a:solidFill>
                <a:schemeClr val="hlink"/>
              </a:solidFill>
            </a:endParaRPr>
          </a:p>
          <a:p>
            <a:r>
              <a:rPr lang="zh-CN" altLang="en-US" b="1" smtClean="0">
                <a:solidFill>
                  <a:schemeClr val="hlink"/>
                </a:solidFill>
                <a:hlinkClick r:id="rId8" action="ppaction://hlinksldjump"/>
              </a:rPr>
              <a:t>►</a:t>
            </a:r>
            <a:r>
              <a:rPr lang="zh-CN" altLang="en-US" b="1" u="sng" smtClean="0">
                <a:solidFill>
                  <a:schemeClr val="hlink"/>
                </a:solidFill>
                <a:hlinkClick r:id="rId8" action="ppaction://hlinksldjump"/>
              </a:rPr>
              <a:t> 习题</a:t>
            </a:r>
            <a:r>
              <a:rPr lang="zh-CN" altLang="en-US" b="1" u="sng">
                <a:solidFill>
                  <a:schemeClr val="hlink"/>
                </a:solidFill>
                <a:hlinkClick r:id="rId8" action="ppaction://hlinksldjump"/>
              </a:rPr>
              <a:t>课：带电粒子在有界磁场中</a:t>
            </a:r>
            <a:r>
              <a:rPr lang="zh-CN" altLang="en-US" b="1" u="sng" smtClean="0">
                <a:solidFill>
                  <a:schemeClr val="hlink"/>
                </a:solidFill>
                <a:hlinkClick r:id="rId8" action="ppaction://hlinksldjump"/>
              </a:rPr>
              <a:t>的运动 </a:t>
            </a:r>
            <a:endParaRPr lang="zh-CN" altLang="en-US"/>
          </a:p>
          <a:p>
            <a:r>
              <a:rPr lang="zh-CN" altLang="en-US" b="1" smtClean="0">
                <a:solidFill>
                  <a:schemeClr val="hlink"/>
                </a:solidFill>
                <a:hlinkClick r:id="rId9" action="ppaction://hlinksldjump"/>
              </a:rPr>
              <a:t>►</a:t>
            </a:r>
            <a:r>
              <a:rPr lang="zh-CN" altLang="en-US" b="1" u="sng" smtClean="0">
                <a:solidFill>
                  <a:schemeClr val="hlink"/>
                </a:solidFill>
                <a:hlinkClick r:id="rId9" action="ppaction://hlinksldjump"/>
              </a:rPr>
              <a:t> </a:t>
            </a:r>
            <a:r>
              <a:rPr lang="zh-CN" altLang="en-US" b="1" smtClean="0">
                <a:solidFill>
                  <a:srgbClr val="800080"/>
                </a:solidFill>
                <a:hlinkClick r:id="rId9" action="ppaction://hlinksldjump"/>
              </a:rPr>
              <a:t>本章</a:t>
            </a:r>
            <a:r>
              <a:rPr lang="zh-CN" altLang="en-US" b="1">
                <a:solidFill>
                  <a:srgbClr val="800080"/>
                </a:solidFill>
                <a:hlinkClick r:id="rId9" action="ppaction://hlinksldjump"/>
              </a:rPr>
              <a:t>总结提升</a:t>
            </a:r>
            <a:endParaRPr lang="zh-CN" altLang="en-US" b="1">
              <a:solidFill>
                <a:srgbClr val="800080"/>
              </a:solidFill>
              <a:hlinkClick r:id="rId3" action="ppaction://hlinksldjump"/>
            </a:endParaRPr>
          </a:p>
        </p:txBody>
      </p:sp>
      <p:pic>
        <p:nvPicPr>
          <p:cNvPr id="3146760" name="TextBox 8"/>
          <p:cNvPicPr>
            <a:picLocks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1395413" y="2341563"/>
            <a:ext cx="22383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146761" name="直接连接符 9"/>
          <p:cNvCxnSpPr>
            <a:cxnSpLocks noChangeShapeType="1"/>
          </p:cNvCxnSpPr>
          <p:nvPr/>
        </p:nvCxnSpPr>
        <p:spPr bwMode="auto">
          <a:xfrm>
            <a:off x="1187450" y="3068638"/>
            <a:ext cx="7056438" cy="34925"/>
          </a:xfrm>
          <a:prstGeom prst="line">
            <a:avLst/>
          </a:prstGeom>
          <a:noFill/>
          <a:ln w="25400">
            <a:solidFill>
              <a:srgbClr val="F79646"/>
            </a:solidFill>
            <a:round/>
            <a:headEnd/>
            <a:tailEnd/>
          </a:ln>
          <a:effectLst>
            <a:outerShdw dist="20000" dir="5400000" algn="ctr" rotWithShape="0">
              <a:srgbClr val="000000">
                <a:alpha val="37000"/>
              </a:srgbClr>
            </a:outerShdw>
          </a:effectLst>
        </p:spPr>
      </p:cxnSp>
      <p:sp>
        <p:nvSpPr>
          <p:cNvPr id="3146762" name="Text Box 6"/>
          <p:cNvSpPr txBox="1">
            <a:spLocks noChangeArrowheads="1"/>
          </p:cNvSpPr>
          <p:nvPr/>
        </p:nvSpPr>
        <p:spPr bwMode="auto">
          <a:xfrm>
            <a:off x="611188" y="1341438"/>
            <a:ext cx="8135937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buFont typeface="Arial" charset="0"/>
              <a:buNone/>
            </a:pPr>
            <a:r>
              <a:rPr lang="zh-CN" altLang="en-US" sz="4000" b="1">
                <a:solidFill>
                  <a:srgbClr val="00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第三章　磁场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6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467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467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46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6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1467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1467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146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6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3146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6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3146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6759" grpId="0" autoUpdateAnimBg="0"/>
      <p:bldP spid="3146762" grpId="0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14554"/>
          <a:ext cx="7886700" cy="1917700"/>
        </p:xfrm>
        <a:graphic>
          <a:graphicData uri="http://schemas.openxmlformats.org/presentationml/2006/ole">
            <p:oleObj spid="_x0000_s3493890" name="Document" r:id="rId4" imgW="8107853" imgH="1981218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143116"/>
          <a:ext cx="7886700" cy="2692400"/>
        </p:xfrm>
        <a:graphic>
          <a:graphicData uri="http://schemas.openxmlformats.org/presentationml/2006/ole">
            <p:oleObj spid="_x0000_s3494914" name="Document" r:id="rId4" imgW="8107853" imgH="2773993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86700" cy="2120900"/>
        </p:xfrm>
        <a:graphic>
          <a:graphicData uri="http://schemas.openxmlformats.org/presentationml/2006/ole">
            <p:oleObj spid="_x0000_s3495938" name="Document" r:id="rId4" imgW="8107853" imgH="2179592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0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28735" name="Picture 31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28736" name="Text Box 32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328753" name="Rectangle 4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86700" cy="2311400"/>
        </p:xfrm>
        <a:graphic>
          <a:graphicData uri="http://schemas.openxmlformats.org/presentationml/2006/ole">
            <p:oleObj spid="_x0000_s3863554" name="Document" r:id="rId5" imgW="8107853" imgH="2377606" progId="Word.Document.8">
              <p:embed/>
            </p:oleObj>
          </a:graphicData>
        </a:graphic>
      </p:graphicFrame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641600"/>
          <a:ext cx="7899400" cy="774700"/>
        </p:xfrm>
        <a:graphic>
          <a:graphicData uri="http://schemas.openxmlformats.org/presentationml/2006/ole">
            <p:oleObj spid="_x0000_s3864578" name="Document" r:id="rId4" imgW="8113968" imgH="808616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86700" cy="1181100"/>
        </p:xfrm>
        <a:graphic>
          <a:graphicData uri="http://schemas.openxmlformats.org/presentationml/2006/ole">
            <p:oleObj spid="_x0000_s3865602" name="Document" r:id="rId4" imgW="8107853" imgH="1225525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86700" cy="1917700"/>
        </p:xfrm>
        <a:graphic>
          <a:graphicData uri="http://schemas.openxmlformats.org/presentationml/2006/ole">
            <p:oleObj spid="_x0000_s3866626" name="Document" r:id="rId4" imgW="8107853" imgH="1981218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0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28735" name="Picture 31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28736" name="Text Box 32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328753" name="Rectangle 4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7886700" cy="1917700"/>
        </p:xfrm>
        <a:graphic>
          <a:graphicData uri="http://schemas.openxmlformats.org/presentationml/2006/ole">
            <p:oleObj spid="_x0000_s3320834" name="Document" r:id="rId5" imgW="8107853" imgH="1981218" progId="Word.Document.8">
              <p:embed/>
            </p:oleObj>
          </a:graphicData>
        </a:graphic>
      </p:graphicFrame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utoUpdateAnimBg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643182"/>
          <a:ext cx="7886700" cy="1181100"/>
        </p:xfrm>
        <a:graphic>
          <a:graphicData uri="http://schemas.openxmlformats.org/presentationml/2006/ole">
            <p:oleObj spid="_x0000_s3321858" name="Document" r:id="rId4" imgW="8107853" imgH="1225525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86700" cy="2692400"/>
        </p:xfrm>
        <a:graphic>
          <a:graphicData uri="http://schemas.openxmlformats.org/presentationml/2006/ole">
            <p:oleObj spid="_x0000_s3503106" name="Document" r:id="rId4" imgW="8107853" imgH="2773993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3732" name="Text Box 4"/>
          <p:cNvSpPr txBox="1">
            <a:spLocks noChangeArrowheads="1"/>
          </p:cNvSpPr>
          <p:nvPr/>
        </p:nvSpPr>
        <p:spPr bwMode="auto">
          <a:xfrm>
            <a:off x="684213" y="2430463"/>
            <a:ext cx="7777162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5000" b="1">
                <a:solidFill>
                  <a:srgbClr val="DB5D25"/>
                </a:solidFill>
                <a:latin typeface="黑体" pitchFamily="2" charset="-122"/>
                <a:ea typeface="黑体" pitchFamily="2" charset="-122"/>
              </a:rPr>
              <a:t>第三</a:t>
            </a:r>
            <a:r>
              <a:rPr lang="zh-CN" altLang="zh-CN" sz="5000" b="1">
                <a:solidFill>
                  <a:srgbClr val="DB5D25"/>
                </a:solidFill>
                <a:latin typeface="黑体" pitchFamily="2" charset="-122"/>
                <a:ea typeface="黑体" pitchFamily="2" charset="-122"/>
              </a:rPr>
              <a:t>章　</a:t>
            </a:r>
            <a:r>
              <a:rPr lang="zh-CN" altLang="en-US" sz="5000" b="1">
                <a:solidFill>
                  <a:srgbClr val="DB5D25"/>
                </a:solidFill>
                <a:latin typeface="黑体" pitchFamily="2" charset="-122"/>
                <a:ea typeface="黑体" pitchFamily="2" charset="-122"/>
              </a:rPr>
              <a:t>磁场</a:t>
            </a:r>
            <a:endParaRPr lang="en-US" altLang="zh-CN" sz="5000" b="1">
              <a:solidFill>
                <a:srgbClr val="DB5D25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37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37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3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86700" cy="2311400"/>
        </p:xfrm>
        <a:graphic>
          <a:graphicData uri="http://schemas.openxmlformats.org/presentationml/2006/ole">
            <p:oleObj spid="_x0000_s3504130" name="Document" r:id="rId4" imgW="8107853" imgH="2377606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86700" cy="3848100"/>
        </p:xfrm>
        <a:graphic>
          <a:graphicData uri="http://schemas.openxmlformats.org/presentationml/2006/ole">
            <p:oleObj spid="_x0000_s3505154" name="Document" r:id="rId4" imgW="8107853" imgH="3962796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86700" cy="1917700"/>
        </p:xfrm>
        <a:graphic>
          <a:graphicData uri="http://schemas.openxmlformats.org/presentationml/2006/ole">
            <p:oleObj spid="_x0000_s3506178" name="Document" r:id="rId4" imgW="8107853" imgH="1981218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86700" cy="2311400"/>
        </p:xfrm>
        <a:graphic>
          <a:graphicData uri="http://schemas.openxmlformats.org/presentationml/2006/ole">
            <p:oleObj spid="_x0000_s3507202" name="Document" r:id="rId4" imgW="8107853" imgH="2377606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87689" name="Rectangle 9"/>
          <p:cNvSpPr>
            <a:spLocks noChangeArrowheads="1"/>
          </p:cNvSpPr>
          <p:nvPr/>
        </p:nvSpPr>
        <p:spPr bwMode="auto">
          <a:xfrm>
            <a:off x="0" y="286861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86700" cy="2120900"/>
        </p:xfrm>
        <a:graphic>
          <a:graphicData uri="http://schemas.openxmlformats.org/presentationml/2006/ole">
            <p:oleObj spid="_x0000_s3508226" name="Document" r:id="rId4" imgW="8107853" imgH="2179592" progId="Word.Document.8">
              <p:embed/>
            </p:oleObj>
          </a:graphicData>
        </a:graphic>
      </p:graphicFrame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21058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3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．几种常见的磁场</a:t>
            </a:r>
          </a:p>
        </p:txBody>
      </p:sp>
      <p:sp>
        <p:nvSpPr>
          <p:cNvPr id="222105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．几种常见的磁场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210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210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2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21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21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1058" grpId="0"/>
      <p:bldP spid="2221059" grpId="0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14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3373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</a:t>
            </a:r>
            <a:r>
              <a:rPr lang="zh-CN" altLang="en-US" b="1" smtClean="0"/>
              <a:t>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</a:p>
        </p:txBody>
      </p:sp>
      <p:grpSp>
        <p:nvGrpSpPr>
          <p:cNvPr id="2814979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149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149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86700" cy="2311400"/>
        </p:xfrm>
        <a:graphic>
          <a:graphicData uri="http://schemas.openxmlformats.org/presentationml/2006/ole">
            <p:oleObj spid="_x0000_s3519489" name="Document" r:id="rId5" imgW="810785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4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14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14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4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14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4978" grpId="0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1805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4087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</a:t>
            </a:r>
            <a:r>
              <a:rPr lang="zh-CN" altLang="en-US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281805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18053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18054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641600"/>
          <a:ext cx="7886700" cy="1536700"/>
        </p:xfrm>
        <a:graphic>
          <a:graphicData uri="http://schemas.openxmlformats.org/presentationml/2006/ole">
            <p:oleObj spid="_x0000_s3662849" name="Document" r:id="rId5" imgW="810785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8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18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18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8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18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8050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19074" name="Text Box 2"/>
          <p:cNvSpPr txBox="1">
            <a:spLocks noChangeArrowheads="1"/>
          </p:cNvSpPr>
          <p:nvPr/>
        </p:nvSpPr>
        <p:spPr bwMode="auto">
          <a:xfrm>
            <a:off x="250825" y="203200"/>
            <a:ext cx="63373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</a:t>
            </a:r>
            <a:r>
              <a:rPr lang="zh-CN" altLang="en-US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2819076" name="Group 4"/>
          <p:cNvGrpSpPr>
            <a:grpSpLocks/>
          </p:cNvGrpSpPr>
          <p:nvPr/>
        </p:nvGrpSpPr>
        <p:grpSpPr bwMode="auto">
          <a:xfrm>
            <a:off x="250825" y="1052513"/>
            <a:ext cx="2305050" cy="527050"/>
            <a:chOff x="203" y="830"/>
            <a:chExt cx="1452" cy="332"/>
          </a:xfrm>
        </p:grpSpPr>
        <p:pic>
          <p:nvPicPr>
            <p:cNvPr id="281907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1907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641600"/>
          <a:ext cx="7886700" cy="1536700"/>
        </p:xfrm>
        <a:graphic>
          <a:graphicData uri="http://schemas.openxmlformats.org/presentationml/2006/ole">
            <p:oleObj spid="_x0000_s3661825" name="Document" r:id="rId5" imgW="810785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9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19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19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9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19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907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20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3373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</a:t>
            </a:r>
            <a:r>
              <a:rPr lang="zh-CN" altLang="en-US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2820100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20101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20102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86700" cy="2692400"/>
        </p:xfrm>
        <a:graphic>
          <a:graphicData uri="http://schemas.openxmlformats.org/presentationml/2006/ole">
            <p:oleObj spid="_x0000_s3522561" name="Document" r:id="rId5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0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20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20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0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20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2009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3974" name="Text Box 6"/>
          <p:cNvSpPr txBox="1">
            <a:spLocks noChangeArrowheads="1"/>
          </p:cNvSpPr>
          <p:nvPr/>
        </p:nvSpPr>
        <p:spPr bwMode="auto">
          <a:xfrm>
            <a:off x="539750" y="2462213"/>
            <a:ext cx="8135938" cy="169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．磁现象和磁场　</a:t>
            </a:r>
          </a:p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．磁感应强度</a:t>
            </a:r>
            <a:endParaRPr lang="en-US" altLang="zh-CN" sz="4400" b="1">
              <a:solidFill>
                <a:srgbClr val="CC33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83975" name="Text Box 7"/>
          <p:cNvSpPr txBox="1">
            <a:spLocks noChangeArrowheads="1"/>
          </p:cNvSpPr>
          <p:nvPr/>
        </p:nvSpPr>
        <p:spPr bwMode="auto">
          <a:xfrm>
            <a:off x="236550" y="-35320"/>
            <a:ext cx="6121400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39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39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3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3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3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4" grpId="0"/>
      <p:bldP spid="83975" grpId="0" autoUpdateAnimBg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2214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3373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</a:t>
            </a:r>
            <a:r>
              <a:rPr lang="zh-CN" altLang="en-US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928802"/>
          <a:ext cx="7886700" cy="3073400"/>
        </p:xfrm>
        <a:graphic>
          <a:graphicData uri="http://schemas.openxmlformats.org/presentationml/2006/ole">
            <p:oleObj spid="_x0000_s3521537" name="Document" r:id="rId4" imgW="810785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343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234371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23437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23437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3467100"/>
        </p:xfrm>
        <a:graphic>
          <a:graphicData uri="http://schemas.openxmlformats.org/presentationml/2006/ole">
            <p:oleObj spid="_x0000_s3360769" name="Document" r:id="rId5" imgW="8107853" imgH="3566409" progId="Word.Document.8">
              <p:embed/>
            </p:oleObj>
          </a:graphicData>
        </a:graphic>
      </p:graphicFrame>
      <p:sp>
        <p:nvSpPr>
          <p:cNvPr id="8" name="矩形 7"/>
          <p:cNvSpPr/>
          <p:nvPr/>
        </p:nvSpPr>
        <p:spPr>
          <a:xfrm>
            <a:off x="2928926" y="271462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切线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2928926" y="385762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疏密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215074" y="428625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磁场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4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234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4370" grpId="0"/>
      <p:bldP spid="8" grpId="0"/>
      <p:bldP spid="9" grpId="0"/>
      <p:bldP spid="11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079500"/>
          <a:ext cx="7886700" cy="5778500"/>
        </p:xfrm>
        <a:graphic>
          <a:graphicData uri="http://schemas.openxmlformats.org/presentationml/2006/ole">
            <p:oleObj spid="_x0000_s3359745" name="Document" r:id="rId4" imgW="8107853" imgH="5944014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4500562" y="135729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电流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714744" y="250030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右手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34269" y="2928934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弯曲的四指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2882900"/>
        </p:xfrm>
        <a:graphic>
          <a:graphicData uri="http://schemas.openxmlformats.org/presentationml/2006/ole">
            <p:oleObj spid="_x0000_s3513346" name="Document" r:id="rId4" imgW="8107853" imgH="29720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638300"/>
          <a:ext cx="7886700" cy="4432300"/>
        </p:xfrm>
        <a:graphic>
          <a:graphicData uri="http://schemas.openxmlformats.org/presentationml/2006/ole">
            <p:oleObj spid="_x0000_s3514370" name="Document" r:id="rId4" imgW="8107853" imgH="4557198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4348649" y="192880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弯曲的四指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886700" cy="5003800"/>
        </p:xfrm>
        <a:graphic>
          <a:graphicData uri="http://schemas.openxmlformats.org/presentationml/2006/ole">
            <p:oleObj spid="_x0000_s3515394" name="Document" r:id="rId4" imgW="8107853" imgH="5151599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2285984" y="221455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环形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786182" y="257174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磁体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14348" y="292893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磁极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86700" cy="3467100"/>
        </p:xfrm>
        <a:graphic>
          <a:graphicData uri="http://schemas.openxmlformats.org/presentationml/2006/ole">
            <p:oleObj spid="_x0000_s3516418" name="Document" r:id="rId4" imgW="8107853" imgH="3567489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2357422" y="2610145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杂乱无章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85786" y="300037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磁性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14414" y="339596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大致相同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6942442" y="4538971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杂乱无章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985831" y="4896161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消失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0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86700" cy="3467100"/>
        </p:xfrm>
        <a:graphic>
          <a:graphicData uri="http://schemas.openxmlformats.org/presentationml/2006/ole">
            <p:oleObj spid="_x0000_s3517442" name="Document" r:id="rId4" imgW="8107853" imgH="3566409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7429520" y="435769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大小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500298" y="478632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相同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86700" cy="3467100"/>
        </p:xfrm>
        <a:graphic>
          <a:graphicData uri="http://schemas.openxmlformats.org/presentationml/2006/ole">
            <p:oleObj spid="_x0000_s3518466" name="Document" r:id="rId4" imgW="8107853" imgH="3566409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2143108" y="2928934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磁通量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643174" y="364331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韦伯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00364" y="407194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标量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343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23437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23437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643182"/>
          <a:ext cx="7886700" cy="1181100"/>
        </p:xfrm>
        <a:graphic>
          <a:graphicData uri="http://schemas.openxmlformats.org/presentationml/2006/ole">
            <p:oleObj spid="_x0000_s3509250" name="Document" r:id="rId5" imgW="8107853" imgH="12255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437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05762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教学目标</a:t>
            </a:r>
          </a:p>
        </p:txBody>
      </p:sp>
      <p:grpSp>
        <p:nvGrpSpPr>
          <p:cNvPr id="2805763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0576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0576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7886700" cy="2311400"/>
        </p:xfrm>
        <a:graphic>
          <a:graphicData uri="http://schemas.openxmlformats.org/presentationml/2006/ole">
            <p:oleObj spid="_x0000_s3091457" name="Document" r:id="rId5" imgW="810785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05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05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05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5762" grpId="0" autoUpdateAnimBg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71612"/>
          <a:ext cx="7886700" cy="5054600"/>
        </p:xfrm>
        <a:graphic>
          <a:graphicData uri="http://schemas.openxmlformats.org/presentationml/2006/ole">
            <p:oleObj spid="_x0000_s3510274" name="Document" r:id="rId4" imgW="8251011" imgH="519588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4622800"/>
        </p:xfrm>
        <a:graphic>
          <a:graphicData uri="http://schemas.openxmlformats.org/presentationml/2006/ole">
            <p:oleObj spid="_x0000_s3643394" name="Document" r:id="rId4" imgW="810785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86700" cy="1917700"/>
        </p:xfrm>
        <a:graphic>
          <a:graphicData uri="http://schemas.openxmlformats.org/presentationml/2006/ole">
            <p:oleObj spid="_x0000_s3644418" name="Document" r:id="rId4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1536700"/>
        </p:xfrm>
        <a:graphic>
          <a:graphicData uri="http://schemas.openxmlformats.org/presentationml/2006/ole">
            <p:oleObj spid="_x0000_s3645442" name="Document" r:id="rId4" imgW="810785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3073400"/>
        </p:xfrm>
        <a:graphic>
          <a:graphicData uri="http://schemas.openxmlformats.org/presentationml/2006/ole">
            <p:oleObj spid="_x0000_s3646466" name="Document" r:id="rId4" imgW="810785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86700" cy="4241800"/>
        </p:xfrm>
        <a:graphic>
          <a:graphicData uri="http://schemas.openxmlformats.org/presentationml/2006/ole">
            <p:oleObj spid="_x0000_s3647490" name="Document" r:id="rId4" imgW="8107853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1917700"/>
        </p:xfrm>
        <a:graphic>
          <a:graphicData uri="http://schemas.openxmlformats.org/presentationml/2006/ole">
            <p:oleObj spid="_x0000_s3648514" name="Document" r:id="rId4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142984"/>
          <a:ext cx="7886700" cy="5588000"/>
        </p:xfrm>
        <a:graphic>
          <a:graphicData uri="http://schemas.openxmlformats.org/presentationml/2006/ole">
            <p:oleObj spid="_x0000_s3649538" name="Document" r:id="rId4" imgW="8107853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357430"/>
          <a:ext cx="7886700" cy="1346200"/>
        </p:xfrm>
        <a:graphic>
          <a:graphicData uri="http://schemas.openxmlformats.org/presentationml/2006/ole">
            <p:oleObj spid="_x0000_s3650562" name="Document" r:id="rId4" imgW="8107853" imgH="138681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86700" cy="1181100"/>
        </p:xfrm>
        <a:graphic>
          <a:graphicData uri="http://schemas.openxmlformats.org/presentationml/2006/ole">
            <p:oleObj spid="_x0000_s3651586" name="Document" r:id="rId4" imgW="8107853" imgH="12255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08836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0883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0883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7886700" cy="2311400"/>
        </p:xfrm>
        <a:graphic>
          <a:graphicData uri="http://schemas.openxmlformats.org/presentationml/2006/ole">
            <p:oleObj spid="_x0000_s3090433" name="Document" r:id="rId5" imgW="810785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8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08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2692400"/>
        </p:xfrm>
        <a:graphic>
          <a:graphicData uri="http://schemas.openxmlformats.org/presentationml/2006/ole">
            <p:oleObj spid="_x0000_s3652610" name="Document" r:id="rId4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246210"/>
          <a:ext cx="7886700" cy="5397500"/>
        </p:xfrm>
        <a:graphic>
          <a:graphicData uri="http://schemas.openxmlformats.org/presentationml/2006/ole">
            <p:oleObj spid="_x0000_s3653634" name="Document" r:id="rId4" imgW="8107853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000108"/>
          <a:ext cx="7886700" cy="5816600"/>
        </p:xfrm>
        <a:graphic>
          <a:graphicData uri="http://schemas.openxmlformats.org/presentationml/2006/ole">
            <p:oleObj spid="_x0000_s3654658" name="Document" r:id="rId4" imgW="8113968" imgH="59756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285860"/>
          <a:ext cx="7886700" cy="5397500"/>
        </p:xfrm>
        <a:graphic>
          <a:graphicData uri="http://schemas.openxmlformats.org/presentationml/2006/ole">
            <p:oleObj spid="_x0000_s3655682" name="Document" r:id="rId4" imgW="8107853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2311400"/>
        </p:xfrm>
        <a:graphic>
          <a:graphicData uri="http://schemas.openxmlformats.org/presentationml/2006/ole">
            <p:oleObj spid="_x0000_s3656706" name="Document" r:id="rId4" imgW="810785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86700" cy="3467100"/>
        </p:xfrm>
        <a:graphic>
          <a:graphicData uri="http://schemas.openxmlformats.org/presentationml/2006/ole">
            <p:oleObj spid="_x0000_s3657730" name="Document" r:id="rId4" imgW="8107853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71612"/>
          <a:ext cx="7886700" cy="4432300"/>
        </p:xfrm>
        <a:graphic>
          <a:graphicData uri="http://schemas.openxmlformats.org/presentationml/2006/ole">
            <p:oleObj spid="_x0000_s3658754" name="Document" r:id="rId4" imgW="8107853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357158" y="2071678"/>
          <a:ext cx="8470900" cy="3556000"/>
        </p:xfrm>
        <a:graphic>
          <a:graphicData uri="http://schemas.openxmlformats.org/presentationml/2006/ole">
            <p:oleObj spid="_x0000_s3659778" name="Document" r:id="rId4" imgW="8708542" imgH="365317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86700" cy="3848100"/>
        </p:xfrm>
        <a:graphic>
          <a:graphicData uri="http://schemas.openxmlformats.org/presentationml/2006/ole">
            <p:oleObj spid="_x0000_s3660802" name="Document" r:id="rId4" imgW="8107853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343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23437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23437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86700" cy="4241800"/>
        </p:xfrm>
        <a:graphic>
          <a:graphicData uri="http://schemas.openxmlformats.org/presentationml/2006/ole">
            <p:oleObj spid="_x0000_s3871746" name="Document" r:id="rId5" imgW="8107853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437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09859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0986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0986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2214554"/>
          <a:ext cx="7886700" cy="3073400"/>
        </p:xfrm>
        <a:graphic>
          <a:graphicData uri="http://schemas.openxmlformats.org/presentationml/2006/ole">
            <p:oleObj spid="_x0000_s3089409" name="Document" r:id="rId5" imgW="8113968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9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09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642910" y="2428868"/>
          <a:ext cx="7886700" cy="1536700"/>
        </p:xfrm>
        <a:graphic>
          <a:graphicData uri="http://schemas.openxmlformats.org/presentationml/2006/ole">
            <p:oleObj spid="_x0000_s3872771" name="Document" r:id="rId4" imgW="8104616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642910" y="1714488"/>
          <a:ext cx="7886700" cy="4622800"/>
        </p:xfrm>
        <a:graphic>
          <a:graphicData uri="http://schemas.openxmlformats.org/presentationml/2006/ole">
            <p:oleObj spid="_x0000_s3873794" name="Document" r:id="rId4" imgW="8104616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711200" y="2501900"/>
          <a:ext cx="7886700" cy="1536700"/>
        </p:xfrm>
        <a:graphic>
          <a:graphicData uri="http://schemas.openxmlformats.org/presentationml/2006/ole">
            <p:oleObj spid="_x0000_s3874818" name="Document" r:id="rId4" imgW="8104616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642910" y="1643050"/>
          <a:ext cx="7886700" cy="4622800"/>
        </p:xfrm>
        <a:graphic>
          <a:graphicData uri="http://schemas.openxmlformats.org/presentationml/2006/ole">
            <p:oleObj spid="_x0000_s3875842" name="Document" r:id="rId4" imgW="8104616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4813300"/>
        </p:xfrm>
        <a:graphic>
          <a:graphicData uri="http://schemas.openxmlformats.org/presentationml/2006/ole">
            <p:oleObj spid="_x0000_s3876866" name="Document" r:id="rId4" imgW="8104616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714348" y="2143116"/>
          <a:ext cx="7886700" cy="2692400"/>
        </p:xfrm>
        <a:graphic>
          <a:graphicData uri="http://schemas.openxmlformats.org/presentationml/2006/ole">
            <p:oleObj spid="_x0000_s3877890" name="Document" r:id="rId4" imgW="8104616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343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23437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23437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86700" cy="2692400"/>
        </p:xfrm>
        <a:graphic>
          <a:graphicData uri="http://schemas.openxmlformats.org/presentationml/2006/ole">
            <p:oleObj spid="_x0000_s3511298" name="Document" r:id="rId5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4370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3073400"/>
        </p:xfrm>
        <a:graphic>
          <a:graphicData uri="http://schemas.openxmlformats.org/presentationml/2006/ole">
            <p:oleObj spid="_x0000_s3512322" name="Document" r:id="rId4" imgW="810785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86700" cy="4622800"/>
        </p:xfrm>
        <a:graphic>
          <a:graphicData uri="http://schemas.openxmlformats.org/presentationml/2006/ole">
            <p:oleObj spid="_x0000_s3663874" name="Document" r:id="rId4" imgW="810785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00306"/>
          <a:ext cx="7886700" cy="1536700"/>
        </p:xfrm>
        <a:graphic>
          <a:graphicData uri="http://schemas.openxmlformats.org/presentationml/2006/ole">
            <p:oleObj spid="_x0000_s3664898" name="Document" r:id="rId4" imgW="810785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50825" y="-26988"/>
            <a:ext cx="6265863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．磁现象和磁场　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．磁感应强度</a:t>
            </a:r>
            <a:r>
              <a:rPr lang="zh-CN" altLang="en-US" sz="2600" b="1"/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46100" y="2286000"/>
          <a:ext cx="7886700" cy="1917700"/>
        </p:xfrm>
        <a:graphic>
          <a:graphicData uri="http://schemas.openxmlformats.org/presentationml/2006/ole">
            <p:oleObj spid="_x0000_s3088385" name="Document" r:id="rId4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4038600"/>
        </p:xfrm>
        <a:graphic>
          <a:graphicData uri="http://schemas.openxmlformats.org/presentationml/2006/ole">
            <p:oleObj spid="_x0000_s3665922" name="Document" r:id="rId4" imgW="8107853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857496"/>
          <a:ext cx="7886700" cy="774700"/>
        </p:xfrm>
        <a:graphic>
          <a:graphicData uri="http://schemas.openxmlformats.org/presentationml/2006/ole">
            <p:oleObj spid="_x0000_s3666946" name="Document" r:id="rId4" imgW="8113968" imgH="79529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86700" cy="4622800"/>
        </p:xfrm>
        <a:graphic>
          <a:graphicData uri="http://schemas.openxmlformats.org/presentationml/2006/ole">
            <p:oleObj spid="_x0000_s3667970" name="Document" r:id="rId4" imgW="810785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28736"/>
          <a:ext cx="7886700" cy="5003800"/>
        </p:xfrm>
        <a:graphic>
          <a:graphicData uri="http://schemas.openxmlformats.org/presentationml/2006/ole">
            <p:oleObj spid="_x0000_s3668994" name="Document" r:id="rId4" imgW="8107853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．几种常见的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磁场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857224" y="2643182"/>
          <a:ext cx="7683500" cy="1536700"/>
        </p:xfrm>
        <a:graphic>
          <a:graphicData uri="http://schemas.openxmlformats.org/presentationml/2006/ole">
            <p:oleObj spid="_x0000_s3670018" name="Document" r:id="rId4" imgW="7905346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28930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4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．通电导线在磁场中受到的力 </a:t>
            </a:r>
          </a:p>
        </p:txBody>
      </p:sp>
      <p:sp>
        <p:nvSpPr>
          <p:cNvPr id="2428931" name="Text Box 3"/>
          <p:cNvSpPr txBox="1">
            <a:spLocks noChangeArrowheads="1"/>
          </p:cNvSpPr>
          <p:nvPr/>
        </p:nvSpPr>
        <p:spPr bwMode="auto">
          <a:xfrm>
            <a:off x="-71470" y="214290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．通电导线在磁场中受到的力 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8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289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289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28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8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289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289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28930" grpId="0"/>
      <p:bldP spid="2428931" grpId="0" autoUpdateAnimBg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29314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目标</a:t>
            </a:r>
          </a:p>
        </p:txBody>
      </p:sp>
      <p:grpSp>
        <p:nvGrpSpPr>
          <p:cNvPr id="2829315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2931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2931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74000" cy="3073400"/>
        </p:xfrm>
        <a:graphic>
          <a:graphicData uri="http://schemas.openxmlformats.org/presentationml/2006/ole">
            <p:oleObj spid="_x0000_s2829319" name="Document" r:id="rId5" imgW="808555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9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29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29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9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29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29314" grpId="0" autoUpdateAnimBg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31364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83136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3136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重点难点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578100"/>
          <a:ext cx="7874000" cy="1917700"/>
        </p:xfrm>
        <a:graphic>
          <a:graphicData uri="http://schemas.openxmlformats.org/presentationml/2006/ole">
            <p:oleObj spid="_x0000_s3693569" name="Document" r:id="rId5" imgW="808555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31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32387" name="Group 3"/>
          <p:cNvGrpSpPr>
            <a:grpSpLocks/>
          </p:cNvGrpSpPr>
          <p:nvPr/>
        </p:nvGrpSpPr>
        <p:grpSpPr bwMode="auto">
          <a:xfrm>
            <a:off x="323850" y="1125538"/>
            <a:ext cx="2305050" cy="527050"/>
            <a:chOff x="203" y="830"/>
            <a:chExt cx="1452" cy="332"/>
          </a:xfrm>
        </p:grpSpPr>
        <p:pic>
          <p:nvPicPr>
            <p:cNvPr id="283238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3238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教学建议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74000" cy="3073400"/>
        </p:xfrm>
        <a:graphic>
          <a:graphicData uri="http://schemas.openxmlformats.org/presentationml/2006/ole">
            <p:oleObj spid="_x0000_s3673089" name="Document" r:id="rId5" imgW="808555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2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32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833412" name="Group 4"/>
          <p:cNvGrpSpPr>
            <a:grpSpLocks/>
          </p:cNvGrpSpPr>
          <p:nvPr/>
        </p:nvGrpSpPr>
        <p:grpSpPr bwMode="auto">
          <a:xfrm>
            <a:off x="323850" y="1101725"/>
            <a:ext cx="2305050" cy="527050"/>
            <a:chOff x="203" y="830"/>
            <a:chExt cx="1452" cy="332"/>
          </a:xfrm>
        </p:grpSpPr>
        <p:pic>
          <p:nvPicPr>
            <p:cNvPr id="2833413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33414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-71470" y="285728"/>
            <a:ext cx="69135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．通电导线在磁场中受到的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力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新课导入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74000" cy="3467100"/>
        </p:xfrm>
        <a:graphic>
          <a:graphicData uri="http://schemas.openxmlformats.org/presentationml/2006/ole">
            <p:oleObj spid="_x0000_s3672065" name="Document" r:id="rId5" imgW="808555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3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33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8684</TotalTime>
  <Words>3187</Words>
  <PresentationFormat>全屏显示(4:3)</PresentationFormat>
  <Paragraphs>450</Paragraphs>
  <Slides>286</Slides>
  <Notes>2</Notes>
  <HiddenSlides>0</HiddenSlides>
  <MMClips>0</MMClips>
  <ScaleCrop>false</ScaleCrop>
  <HeadingPairs>
    <vt:vector size="8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286</vt:i4>
      </vt:variant>
      <vt:variant>
        <vt:lpstr>自定义放映</vt:lpstr>
      </vt:variant>
      <vt:variant>
        <vt:i4>1</vt:i4>
      </vt:variant>
    </vt:vector>
  </HeadingPairs>
  <TitlesOfParts>
    <vt:vector size="291" baseType="lpstr">
      <vt:lpstr>Office 主题</vt:lpstr>
      <vt:lpstr>自定义设计方案</vt:lpstr>
      <vt:lpstr>Document</vt:lpstr>
      <vt:lpstr>文档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  <vt:lpstr>幻灯片 41</vt:lpstr>
      <vt:lpstr>幻灯片 42</vt:lpstr>
      <vt:lpstr>幻灯片 43</vt:lpstr>
      <vt:lpstr>幻灯片 44</vt:lpstr>
      <vt:lpstr>幻灯片 45</vt:lpstr>
      <vt:lpstr>幻灯片 46</vt:lpstr>
      <vt:lpstr>幻灯片 47</vt:lpstr>
      <vt:lpstr>幻灯片 48</vt:lpstr>
      <vt:lpstr>幻灯片 49</vt:lpstr>
      <vt:lpstr>幻灯片 50</vt:lpstr>
      <vt:lpstr>幻灯片 51</vt:lpstr>
      <vt:lpstr>幻灯片 52</vt:lpstr>
      <vt:lpstr>幻灯片 53</vt:lpstr>
      <vt:lpstr>幻灯片 54</vt:lpstr>
      <vt:lpstr>幻灯片 55</vt:lpstr>
      <vt:lpstr>幻灯片 56</vt:lpstr>
      <vt:lpstr>幻灯片 57</vt:lpstr>
      <vt:lpstr>幻灯片 58</vt:lpstr>
      <vt:lpstr>幻灯片 59</vt:lpstr>
      <vt:lpstr>幻灯片 60</vt:lpstr>
      <vt:lpstr>幻灯片 61</vt:lpstr>
      <vt:lpstr>幻灯片 62</vt:lpstr>
      <vt:lpstr>幻灯片 63</vt:lpstr>
      <vt:lpstr>幻灯片 64</vt:lpstr>
      <vt:lpstr>幻灯片 65</vt:lpstr>
      <vt:lpstr>幻灯片 66</vt:lpstr>
      <vt:lpstr>幻灯片 67</vt:lpstr>
      <vt:lpstr>幻灯片 68</vt:lpstr>
      <vt:lpstr>幻灯片 69</vt:lpstr>
      <vt:lpstr>幻灯片 70</vt:lpstr>
      <vt:lpstr>幻灯片 71</vt:lpstr>
      <vt:lpstr>幻灯片 72</vt:lpstr>
      <vt:lpstr>幻灯片 73</vt:lpstr>
      <vt:lpstr>幻灯片 74</vt:lpstr>
      <vt:lpstr>幻灯片 75</vt:lpstr>
      <vt:lpstr>幻灯片 76</vt:lpstr>
      <vt:lpstr>幻灯片 77</vt:lpstr>
      <vt:lpstr>幻灯片 78</vt:lpstr>
      <vt:lpstr>幻灯片 79</vt:lpstr>
      <vt:lpstr>幻灯片 80</vt:lpstr>
      <vt:lpstr>幻灯片 81</vt:lpstr>
      <vt:lpstr>幻灯片 82</vt:lpstr>
      <vt:lpstr>幻灯片 83</vt:lpstr>
      <vt:lpstr>幻灯片 84</vt:lpstr>
      <vt:lpstr>幻灯片 85</vt:lpstr>
      <vt:lpstr>幻灯片 86</vt:lpstr>
      <vt:lpstr>幻灯片 87</vt:lpstr>
      <vt:lpstr>幻灯片 88</vt:lpstr>
      <vt:lpstr>幻灯片 89</vt:lpstr>
      <vt:lpstr>幻灯片 90</vt:lpstr>
      <vt:lpstr>幻灯片 91</vt:lpstr>
      <vt:lpstr>幻灯片 92</vt:lpstr>
      <vt:lpstr>幻灯片 93</vt:lpstr>
      <vt:lpstr>幻灯片 94</vt:lpstr>
      <vt:lpstr>幻灯片 95</vt:lpstr>
      <vt:lpstr>幻灯片 96</vt:lpstr>
      <vt:lpstr>幻灯片 97</vt:lpstr>
      <vt:lpstr>幻灯片 98</vt:lpstr>
      <vt:lpstr>幻灯片 99</vt:lpstr>
      <vt:lpstr>幻灯片 100</vt:lpstr>
      <vt:lpstr>幻灯片 101</vt:lpstr>
      <vt:lpstr>幻灯片 102</vt:lpstr>
      <vt:lpstr>幻灯片 103</vt:lpstr>
      <vt:lpstr>幻灯片 104</vt:lpstr>
      <vt:lpstr>幻灯片 105</vt:lpstr>
      <vt:lpstr>幻灯片 106</vt:lpstr>
      <vt:lpstr>幻灯片 107</vt:lpstr>
      <vt:lpstr>幻灯片 108</vt:lpstr>
      <vt:lpstr>幻灯片 109</vt:lpstr>
      <vt:lpstr>幻灯片 110</vt:lpstr>
      <vt:lpstr>幻灯片 111</vt:lpstr>
      <vt:lpstr>幻灯片 112</vt:lpstr>
      <vt:lpstr>幻灯片 113</vt:lpstr>
      <vt:lpstr>幻灯片 114</vt:lpstr>
      <vt:lpstr>幻灯片 115</vt:lpstr>
      <vt:lpstr>幻灯片 116</vt:lpstr>
      <vt:lpstr>幻灯片 117</vt:lpstr>
      <vt:lpstr>幻灯片 118</vt:lpstr>
      <vt:lpstr>幻灯片 119</vt:lpstr>
      <vt:lpstr>幻灯片 120</vt:lpstr>
      <vt:lpstr>幻灯片 121</vt:lpstr>
      <vt:lpstr>幻灯片 122</vt:lpstr>
      <vt:lpstr>幻灯片 123</vt:lpstr>
      <vt:lpstr>幻灯片 124</vt:lpstr>
      <vt:lpstr>幻灯片 125</vt:lpstr>
      <vt:lpstr>幻灯片 126</vt:lpstr>
      <vt:lpstr>幻灯片 127</vt:lpstr>
      <vt:lpstr>幻灯片 128</vt:lpstr>
      <vt:lpstr>幻灯片 129</vt:lpstr>
      <vt:lpstr>幻灯片 130</vt:lpstr>
      <vt:lpstr>幻灯片 131</vt:lpstr>
      <vt:lpstr>幻灯片 132</vt:lpstr>
      <vt:lpstr>幻灯片 133</vt:lpstr>
      <vt:lpstr>幻灯片 134</vt:lpstr>
      <vt:lpstr>幻灯片 135</vt:lpstr>
      <vt:lpstr>幻灯片 136</vt:lpstr>
      <vt:lpstr>幻灯片 137</vt:lpstr>
      <vt:lpstr>幻灯片 138</vt:lpstr>
      <vt:lpstr>幻灯片 139</vt:lpstr>
      <vt:lpstr>幻灯片 140</vt:lpstr>
      <vt:lpstr>幻灯片 141</vt:lpstr>
      <vt:lpstr>幻灯片 142</vt:lpstr>
      <vt:lpstr>幻灯片 143</vt:lpstr>
      <vt:lpstr>幻灯片 144</vt:lpstr>
      <vt:lpstr>幻灯片 145</vt:lpstr>
      <vt:lpstr>幻灯片 146</vt:lpstr>
      <vt:lpstr>幻灯片 147</vt:lpstr>
      <vt:lpstr>幻灯片 148</vt:lpstr>
      <vt:lpstr>幻灯片 149</vt:lpstr>
      <vt:lpstr>幻灯片 150</vt:lpstr>
      <vt:lpstr>幻灯片 151</vt:lpstr>
      <vt:lpstr>幻灯片 152</vt:lpstr>
      <vt:lpstr>幻灯片 153</vt:lpstr>
      <vt:lpstr>幻灯片 154</vt:lpstr>
      <vt:lpstr>幻灯片 155</vt:lpstr>
      <vt:lpstr>幻灯片 156</vt:lpstr>
      <vt:lpstr>幻灯片 157</vt:lpstr>
      <vt:lpstr>幻灯片 158</vt:lpstr>
      <vt:lpstr>幻灯片 159</vt:lpstr>
      <vt:lpstr>幻灯片 160</vt:lpstr>
      <vt:lpstr>幻灯片 161</vt:lpstr>
      <vt:lpstr>幻灯片 162</vt:lpstr>
      <vt:lpstr>幻灯片 163</vt:lpstr>
      <vt:lpstr>幻灯片 164</vt:lpstr>
      <vt:lpstr>幻灯片 165</vt:lpstr>
      <vt:lpstr>幻灯片 166</vt:lpstr>
      <vt:lpstr>幻灯片 167</vt:lpstr>
      <vt:lpstr>幻灯片 168</vt:lpstr>
      <vt:lpstr>幻灯片 169</vt:lpstr>
      <vt:lpstr>幻灯片 170</vt:lpstr>
      <vt:lpstr>幻灯片 171</vt:lpstr>
      <vt:lpstr>幻灯片 172</vt:lpstr>
      <vt:lpstr>幻灯片 173</vt:lpstr>
      <vt:lpstr>幻灯片 174</vt:lpstr>
      <vt:lpstr>幻灯片 175</vt:lpstr>
      <vt:lpstr>幻灯片 176</vt:lpstr>
      <vt:lpstr>幻灯片 177</vt:lpstr>
      <vt:lpstr>幻灯片 178</vt:lpstr>
      <vt:lpstr>幻灯片 179</vt:lpstr>
      <vt:lpstr>幻灯片 180</vt:lpstr>
      <vt:lpstr>幻灯片 181</vt:lpstr>
      <vt:lpstr>幻灯片 182</vt:lpstr>
      <vt:lpstr>幻灯片 183</vt:lpstr>
      <vt:lpstr>幻灯片 184</vt:lpstr>
      <vt:lpstr>幻灯片 185</vt:lpstr>
      <vt:lpstr>幻灯片 186</vt:lpstr>
      <vt:lpstr>幻灯片 187</vt:lpstr>
      <vt:lpstr>幻灯片 188</vt:lpstr>
      <vt:lpstr>幻灯片 189</vt:lpstr>
      <vt:lpstr>幻灯片 190</vt:lpstr>
      <vt:lpstr>幻灯片 191</vt:lpstr>
      <vt:lpstr>幻灯片 192</vt:lpstr>
      <vt:lpstr>幻灯片 193</vt:lpstr>
      <vt:lpstr>幻灯片 194</vt:lpstr>
      <vt:lpstr>幻灯片 195</vt:lpstr>
      <vt:lpstr>幻灯片 196</vt:lpstr>
      <vt:lpstr>幻灯片 197</vt:lpstr>
      <vt:lpstr>幻灯片 198</vt:lpstr>
      <vt:lpstr>幻灯片 199</vt:lpstr>
      <vt:lpstr>幻灯片 200</vt:lpstr>
      <vt:lpstr>幻灯片 201</vt:lpstr>
      <vt:lpstr>幻灯片 202</vt:lpstr>
      <vt:lpstr>幻灯片 203</vt:lpstr>
      <vt:lpstr>幻灯片 204</vt:lpstr>
      <vt:lpstr>幻灯片 205</vt:lpstr>
      <vt:lpstr>幻灯片 206</vt:lpstr>
      <vt:lpstr>幻灯片 207</vt:lpstr>
      <vt:lpstr>幻灯片 208</vt:lpstr>
      <vt:lpstr>幻灯片 209</vt:lpstr>
      <vt:lpstr>幻灯片 210</vt:lpstr>
      <vt:lpstr>幻灯片 211</vt:lpstr>
      <vt:lpstr>幻灯片 212</vt:lpstr>
      <vt:lpstr>幻灯片 213</vt:lpstr>
      <vt:lpstr>幻灯片 214</vt:lpstr>
      <vt:lpstr>幻灯片 215</vt:lpstr>
      <vt:lpstr>幻灯片 216</vt:lpstr>
      <vt:lpstr>幻灯片 217</vt:lpstr>
      <vt:lpstr>幻灯片 218</vt:lpstr>
      <vt:lpstr>幻灯片 219</vt:lpstr>
      <vt:lpstr>幻灯片 220</vt:lpstr>
      <vt:lpstr>幻灯片 221</vt:lpstr>
      <vt:lpstr>幻灯片 222</vt:lpstr>
      <vt:lpstr>幻灯片 223</vt:lpstr>
      <vt:lpstr>幻灯片 224</vt:lpstr>
      <vt:lpstr>幻灯片 225</vt:lpstr>
      <vt:lpstr>幻灯片 226</vt:lpstr>
      <vt:lpstr>幻灯片 227</vt:lpstr>
      <vt:lpstr>幻灯片 228</vt:lpstr>
      <vt:lpstr>幻灯片 229</vt:lpstr>
      <vt:lpstr>幻灯片 230</vt:lpstr>
      <vt:lpstr>幻灯片 231</vt:lpstr>
      <vt:lpstr>幻灯片 232</vt:lpstr>
      <vt:lpstr>幻灯片 233</vt:lpstr>
      <vt:lpstr>幻灯片 234</vt:lpstr>
      <vt:lpstr>幻灯片 235</vt:lpstr>
      <vt:lpstr>幻灯片 236</vt:lpstr>
      <vt:lpstr>幻灯片 237</vt:lpstr>
      <vt:lpstr>幻灯片 238</vt:lpstr>
      <vt:lpstr>幻灯片 239</vt:lpstr>
      <vt:lpstr>幻灯片 240</vt:lpstr>
      <vt:lpstr>幻灯片 241</vt:lpstr>
      <vt:lpstr>幻灯片 242</vt:lpstr>
      <vt:lpstr>幻灯片 243</vt:lpstr>
      <vt:lpstr>幻灯片 244</vt:lpstr>
      <vt:lpstr>幻灯片 245</vt:lpstr>
      <vt:lpstr>幻灯片 246</vt:lpstr>
      <vt:lpstr>幻灯片 247</vt:lpstr>
      <vt:lpstr>幻灯片 248</vt:lpstr>
      <vt:lpstr>幻灯片 249</vt:lpstr>
      <vt:lpstr>幻灯片 250</vt:lpstr>
      <vt:lpstr>幻灯片 251</vt:lpstr>
      <vt:lpstr>幻灯片 252</vt:lpstr>
      <vt:lpstr>幻灯片 253</vt:lpstr>
      <vt:lpstr>幻灯片 254</vt:lpstr>
      <vt:lpstr>幻灯片 255</vt:lpstr>
      <vt:lpstr>幻灯片 256</vt:lpstr>
      <vt:lpstr>幻灯片 257</vt:lpstr>
      <vt:lpstr>幻灯片 258</vt:lpstr>
      <vt:lpstr>幻灯片 259</vt:lpstr>
      <vt:lpstr>幻灯片 260</vt:lpstr>
      <vt:lpstr>幻灯片 261</vt:lpstr>
      <vt:lpstr>幻灯片 262</vt:lpstr>
      <vt:lpstr>幻灯片 263</vt:lpstr>
      <vt:lpstr>幻灯片 264</vt:lpstr>
      <vt:lpstr>幻灯片 265</vt:lpstr>
      <vt:lpstr>幻灯片 266</vt:lpstr>
      <vt:lpstr>幻灯片 267</vt:lpstr>
      <vt:lpstr>幻灯片 268</vt:lpstr>
      <vt:lpstr>幻灯片 269</vt:lpstr>
      <vt:lpstr>幻灯片 270</vt:lpstr>
      <vt:lpstr>幻灯片 271</vt:lpstr>
      <vt:lpstr>幻灯片 272</vt:lpstr>
      <vt:lpstr>幻灯片 273</vt:lpstr>
      <vt:lpstr>幻灯片 274</vt:lpstr>
      <vt:lpstr>幻灯片 275</vt:lpstr>
      <vt:lpstr>幻灯片 276</vt:lpstr>
      <vt:lpstr>幻灯片 277</vt:lpstr>
      <vt:lpstr>幻灯片 278</vt:lpstr>
      <vt:lpstr>幻灯片 279</vt:lpstr>
      <vt:lpstr>幻灯片 280</vt:lpstr>
      <vt:lpstr>幻灯片 281</vt:lpstr>
      <vt:lpstr>幻灯片 282</vt:lpstr>
      <vt:lpstr>幻灯片 283</vt:lpstr>
      <vt:lpstr>幻灯片 284</vt:lpstr>
      <vt:lpstr>幻灯片 285</vt:lpstr>
      <vt:lpstr>幻灯片 286</vt:lpstr>
      <vt:lpstr>自定义放映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yanglei</dc:creator>
  <cp:lastModifiedBy>微软用户</cp:lastModifiedBy>
  <cp:revision>1094</cp:revision>
  <dcterms:modified xsi:type="dcterms:W3CDTF">2016-05-10T02:46:44Z</dcterms:modified>
</cp:coreProperties>
</file>

<file path=docProps/thumbnail.jpeg>
</file>